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Default Extension="jpg" ContentType="image/jpeg"/>
  <Default Extension="sldx" ContentType="application/vnd.openxmlformats-officedocument.presentationml.slide"/>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720" r:id="rId3"/>
    <p:sldMasterId id="2147483732" r:id="rId4"/>
    <p:sldMasterId id="2147483744" r:id="rId5"/>
  </p:sldMasterIdLst>
  <p:notesMasterIdLst>
    <p:notesMasterId r:id="rId56"/>
  </p:notesMasterIdLst>
  <p:handoutMasterIdLst>
    <p:handoutMasterId r:id="rId57"/>
  </p:handoutMasterIdLst>
  <p:sldIdLst>
    <p:sldId id="256" r:id="rId6"/>
    <p:sldId id="286" r:id="rId7"/>
    <p:sldId id="299" r:id="rId8"/>
    <p:sldId id="279" r:id="rId9"/>
    <p:sldId id="316" r:id="rId10"/>
    <p:sldId id="317" r:id="rId11"/>
    <p:sldId id="318" r:id="rId12"/>
    <p:sldId id="327" r:id="rId13"/>
    <p:sldId id="297" r:id="rId14"/>
    <p:sldId id="333" r:id="rId15"/>
    <p:sldId id="280" r:id="rId16"/>
    <p:sldId id="271" r:id="rId17"/>
    <p:sldId id="265" r:id="rId18"/>
    <p:sldId id="274" r:id="rId19"/>
    <p:sldId id="266" r:id="rId20"/>
    <p:sldId id="267" r:id="rId21"/>
    <p:sldId id="268" r:id="rId22"/>
    <p:sldId id="269" r:id="rId23"/>
    <p:sldId id="276" r:id="rId24"/>
    <p:sldId id="334" r:id="rId25"/>
    <p:sldId id="283" r:id="rId26"/>
    <p:sldId id="275" r:id="rId27"/>
    <p:sldId id="298" r:id="rId28"/>
    <p:sldId id="325" r:id="rId29"/>
    <p:sldId id="278" r:id="rId30"/>
    <p:sldId id="284" r:id="rId31"/>
    <p:sldId id="291" r:id="rId32"/>
    <p:sldId id="260" r:id="rId33"/>
    <p:sldId id="332" r:id="rId34"/>
    <p:sldId id="300" r:id="rId35"/>
    <p:sldId id="257" r:id="rId36"/>
    <p:sldId id="320" r:id="rId37"/>
    <p:sldId id="315" r:id="rId38"/>
    <p:sldId id="321" r:id="rId39"/>
    <p:sldId id="322" r:id="rId40"/>
    <p:sldId id="326" r:id="rId41"/>
    <p:sldId id="304" r:id="rId42"/>
    <p:sldId id="309" r:id="rId43"/>
    <p:sldId id="330" r:id="rId44"/>
    <p:sldId id="311" r:id="rId45"/>
    <p:sldId id="329" r:id="rId46"/>
    <p:sldId id="310" r:id="rId47"/>
    <p:sldId id="307" r:id="rId48"/>
    <p:sldId id="312" r:id="rId49"/>
    <p:sldId id="313" r:id="rId50"/>
    <p:sldId id="305" r:id="rId51"/>
    <p:sldId id="258" r:id="rId52"/>
    <p:sldId id="328" r:id="rId53"/>
    <p:sldId id="336" r:id="rId54"/>
    <p:sldId id="335" r:id="rId55"/>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993A"/>
    <a:srgbClr val="EAEAEA"/>
    <a:srgbClr val="1A577C"/>
    <a:srgbClr val="735168"/>
    <a:srgbClr val="7D5971"/>
    <a:srgbClr val="893BC3"/>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0" d="100"/>
          <a:sy n="60" d="100"/>
        </p:scale>
        <p:origin x="-43" y="-547"/>
      </p:cViewPr>
      <p:guideLst>
        <p:guide orient="horz" pos="2160"/>
        <p:guide pos="2880"/>
      </p:guideLst>
    </p:cSldViewPr>
  </p:slideViewPr>
  <p:notesTextViewPr>
    <p:cViewPr>
      <p:scale>
        <a:sx n="1" d="1"/>
        <a:sy n="1" d="1"/>
      </p:scale>
      <p:origin x="0" y="0"/>
    </p:cViewPr>
  </p:notesTextViewPr>
  <p:sorterViewPr>
    <p:cViewPr>
      <p:scale>
        <a:sx n="100" d="100"/>
        <a:sy n="100" d="100"/>
      </p:scale>
      <p:origin x="0" y="9786"/>
    </p:cViewPr>
  </p:sorterViewPr>
  <p:notesViewPr>
    <p:cSldViewPr>
      <p:cViewPr>
        <p:scale>
          <a:sx n="90" d="100"/>
          <a:sy n="90" d="100"/>
        </p:scale>
        <p:origin x="-1986" y="10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handoutMaster" Target="handoutMasters/handoutMaster1.xml"/><Relationship Id="rId61"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image" Target="../media/image15.jpe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C7B38F-B009-479C-AFF1-C5053BF2604E}" type="doc">
      <dgm:prSet loTypeId="urn:microsoft.com/office/officeart/2005/8/layout/hList7" loCatId="process" qsTypeId="urn:microsoft.com/office/officeart/2005/8/quickstyle/simple1" qsCatId="simple" csTypeId="urn:microsoft.com/office/officeart/2005/8/colors/colorful4" csCatId="colorful" phldr="1"/>
      <dgm:spPr/>
    </dgm:pt>
    <dgm:pt modelId="{05675B78-2ACC-4E5A-935A-CF7B7E8CB72F}">
      <dgm:prSet phldrT="[Text]"/>
      <dgm:spPr/>
      <dgm:t>
        <a:bodyPr/>
        <a:lstStyle/>
        <a:p>
          <a:r>
            <a:rPr lang="en-US" dirty="0" smtClean="0"/>
            <a:t>Practices</a:t>
          </a:r>
          <a:endParaRPr lang="en-US" dirty="0"/>
        </a:p>
      </dgm:t>
    </dgm:pt>
    <dgm:pt modelId="{EDBA5546-F5A1-4C50-92EB-D3CEE4B24BCA}" type="parTrans" cxnId="{119E63E4-F310-4EF4-B4F8-5B0B01411749}">
      <dgm:prSet/>
      <dgm:spPr/>
      <dgm:t>
        <a:bodyPr/>
        <a:lstStyle/>
        <a:p>
          <a:endParaRPr lang="en-US"/>
        </a:p>
      </dgm:t>
    </dgm:pt>
    <dgm:pt modelId="{14184D3D-2665-471C-A3D0-BF602B1F0FC0}" type="sibTrans" cxnId="{119E63E4-F310-4EF4-B4F8-5B0B01411749}">
      <dgm:prSet/>
      <dgm:spPr/>
      <dgm:t>
        <a:bodyPr/>
        <a:lstStyle/>
        <a:p>
          <a:endParaRPr lang="en-US"/>
        </a:p>
      </dgm:t>
    </dgm:pt>
    <dgm:pt modelId="{5F77BCDF-0B0D-4F33-A8EC-88C4651FB466}">
      <dgm:prSet phldrT="[Text]"/>
      <dgm:spPr/>
      <dgm:t>
        <a:bodyPr/>
        <a:lstStyle/>
        <a:p>
          <a:r>
            <a:rPr lang="en-US" dirty="0" smtClean="0"/>
            <a:t>Products</a:t>
          </a:r>
          <a:endParaRPr lang="en-US" dirty="0"/>
        </a:p>
      </dgm:t>
    </dgm:pt>
    <dgm:pt modelId="{1EEAEA76-7CD6-4582-81CF-767DD1371E49}" type="parTrans" cxnId="{FDBE8F48-A413-49A4-8CC3-7FF81B0919F5}">
      <dgm:prSet/>
      <dgm:spPr/>
      <dgm:t>
        <a:bodyPr/>
        <a:lstStyle/>
        <a:p>
          <a:endParaRPr lang="en-US"/>
        </a:p>
      </dgm:t>
    </dgm:pt>
    <dgm:pt modelId="{D370BEB6-8831-435A-A90C-3961858FDFD7}" type="sibTrans" cxnId="{FDBE8F48-A413-49A4-8CC3-7FF81B0919F5}">
      <dgm:prSet/>
      <dgm:spPr/>
      <dgm:t>
        <a:bodyPr/>
        <a:lstStyle/>
        <a:p>
          <a:endParaRPr lang="en-US"/>
        </a:p>
      </dgm:t>
    </dgm:pt>
    <dgm:pt modelId="{C4B1867E-D433-4051-B989-6CD59F33D6D0}">
      <dgm:prSet phldrT="[Text]"/>
      <dgm:spPr/>
      <dgm:t>
        <a:bodyPr/>
        <a:lstStyle/>
        <a:p>
          <a:r>
            <a:rPr lang="en-US" dirty="0" smtClean="0"/>
            <a:t>Perspectives</a:t>
          </a:r>
          <a:endParaRPr lang="en-US" dirty="0"/>
        </a:p>
      </dgm:t>
    </dgm:pt>
    <dgm:pt modelId="{E594B447-E937-4174-B772-9A882DF52EA4}" type="parTrans" cxnId="{8087B800-AE70-4E57-8ED8-B53405BFB15D}">
      <dgm:prSet/>
      <dgm:spPr/>
      <dgm:t>
        <a:bodyPr/>
        <a:lstStyle/>
        <a:p>
          <a:endParaRPr lang="en-US"/>
        </a:p>
      </dgm:t>
    </dgm:pt>
    <dgm:pt modelId="{5273E515-793B-4C1C-B3BB-504BCDC587C4}" type="sibTrans" cxnId="{8087B800-AE70-4E57-8ED8-B53405BFB15D}">
      <dgm:prSet/>
      <dgm:spPr/>
      <dgm:t>
        <a:bodyPr/>
        <a:lstStyle/>
        <a:p>
          <a:endParaRPr lang="en-US"/>
        </a:p>
      </dgm:t>
    </dgm:pt>
    <dgm:pt modelId="{71DAA165-7217-44D2-80FC-888800D79048}" type="pres">
      <dgm:prSet presAssocID="{D9C7B38F-B009-479C-AFF1-C5053BF2604E}" presName="Name0" presStyleCnt="0">
        <dgm:presLayoutVars>
          <dgm:dir/>
          <dgm:resizeHandles val="exact"/>
        </dgm:presLayoutVars>
      </dgm:prSet>
      <dgm:spPr/>
    </dgm:pt>
    <dgm:pt modelId="{7FB84D7C-BA85-4178-B5F7-0FCBE1FE919D}" type="pres">
      <dgm:prSet presAssocID="{D9C7B38F-B009-479C-AFF1-C5053BF2604E}" presName="fgShape" presStyleLbl="fgShp" presStyleIdx="0" presStyleCnt="1"/>
      <dgm:spPr/>
    </dgm:pt>
    <dgm:pt modelId="{68A71E9D-CC32-443C-B4E5-5CE70E090B4D}" type="pres">
      <dgm:prSet presAssocID="{D9C7B38F-B009-479C-AFF1-C5053BF2604E}" presName="linComp" presStyleCnt="0"/>
      <dgm:spPr/>
    </dgm:pt>
    <dgm:pt modelId="{0432E7AF-DC25-4385-B0FB-CC4669847B2B}" type="pres">
      <dgm:prSet presAssocID="{05675B78-2ACC-4E5A-935A-CF7B7E8CB72F}" presName="compNode" presStyleCnt="0"/>
      <dgm:spPr/>
    </dgm:pt>
    <dgm:pt modelId="{687FB6C2-E6F5-4105-AD75-FE054D07BD6D}" type="pres">
      <dgm:prSet presAssocID="{05675B78-2ACC-4E5A-935A-CF7B7E8CB72F}" presName="bkgdShape" presStyleLbl="node1" presStyleIdx="0" presStyleCnt="3"/>
      <dgm:spPr/>
      <dgm:t>
        <a:bodyPr/>
        <a:lstStyle/>
        <a:p>
          <a:endParaRPr lang="en-US"/>
        </a:p>
      </dgm:t>
    </dgm:pt>
    <dgm:pt modelId="{0998C049-A713-4362-B0BE-B3A5C6E1836E}" type="pres">
      <dgm:prSet presAssocID="{05675B78-2ACC-4E5A-935A-CF7B7E8CB72F}" presName="nodeTx" presStyleLbl="node1" presStyleIdx="0" presStyleCnt="3">
        <dgm:presLayoutVars>
          <dgm:bulletEnabled val="1"/>
        </dgm:presLayoutVars>
      </dgm:prSet>
      <dgm:spPr/>
      <dgm:t>
        <a:bodyPr/>
        <a:lstStyle/>
        <a:p>
          <a:endParaRPr lang="en-US"/>
        </a:p>
      </dgm:t>
    </dgm:pt>
    <dgm:pt modelId="{74DD4B80-F488-496C-9499-5B08D97CB2DA}" type="pres">
      <dgm:prSet presAssocID="{05675B78-2ACC-4E5A-935A-CF7B7E8CB72F}" presName="invisiNode" presStyleLbl="node1" presStyleIdx="0" presStyleCnt="3"/>
      <dgm:spPr/>
    </dgm:pt>
    <dgm:pt modelId="{64C3CB11-2D9C-4CBB-92F2-86D6223DC665}" type="pres">
      <dgm:prSet presAssocID="{05675B78-2ACC-4E5A-935A-CF7B7E8CB72F}" presName="imagNode" presStyleLbl="fgImgPlace1" presStyleIdx="0" presStyleCnt="3" custLinFactNeighborX="1365" custLinFactNeighborY="-1100"/>
      <dgm:spPr>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t>
        <a:bodyPr/>
        <a:lstStyle/>
        <a:p>
          <a:endParaRPr lang="en-US"/>
        </a:p>
      </dgm:t>
    </dgm:pt>
    <dgm:pt modelId="{52C5A58B-7967-4EDD-9F59-A109715E312A}" type="pres">
      <dgm:prSet presAssocID="{14184D3D-2665-471C-A3D0-BF602B1F0FC0}" presName="sibTrans" presStyleLbl="sibTrans2D1" presStyleIdx="0" presStyleCnt="0"/>
      <dgm:spPr/>
      <dgm:t>
        <a:bodyPr/>
        <a:lstStyle/>
        <a:p>
          <a:endParaRPr lang="en-US"/>
        </a:p>
      </dgm:t>
    </dgm:pt>
    <dgm:pt modelId="{F25CD488-6C7E-4C7A-A69B-547EE51CC31A}" type="pres">
      <dgm:prSet presAssocID="{5F77BCDF-0B0D-4F33-A8EC-88C4651FB466}" presName="compNode" presStyleCnt="0"/>
      <dgm:spPr/>
    </dgm:pt>
    <dgm:pt modelId="{61DE8638-88DF-42AB-8FA5-097C182F332F}" type="pres">
      <dgm:prSet presAssocID="{5F77BCDF-0B0D-4F33-A8EC-88C4651FB466}" presName="bkgdShape" presStyleLbl="node1" presStyleIdx="1" presStyleCnt="3"/>
      <dgm:spPr/>
      <dgm:t>
        <a:bodyPr/>
        <a:lstStyle/>
        <a:p>
          <a:endParaRPr lang="en-US"/>
        </a:p>
      </dgm:t>
    </dgm:pt>
    <dgm:pt modelId="{B5749DB5-2A06-4775-87DD-967BDD61F87C}" type="pres">
      <dgm:prSet presAssocID="{5F77BCDF-0B0D-4F33-A8EC-88C4651FB466}" presName="nodeTx" presStyleLbl="node1" presStyleIdx="1" presStyleCnt="3">
        <dgm:presLayoutVars>
          <dgm:bulletEnabled val="1"/>
        </dgm:presLayoutVars>
      </dgm:prSet>
      <dgm:spPr/>
      <dgm:t>
        <a:bodyPr/>
        <a:lstStyle/>
        <a:p>
          <a:endParaRPr lang="en-US"/>
        </a:p>
      </dgm:t>
    </dgm:pt>
    <dgm:pt modelId="{5BCFDBD4-FCAE-446A-8DAE-825079D56CC5}" type="pres">
      <dgm:prSet presAssocID="{5F77BCDF-0B0D-4F33-A8EC-88C4651FB466}" presName="invisiNode" presStyleLbl="node1" presStyleIdx="1" presStyleCnt="3"/>
      <dgm:spPr/>
    </dgm:pt>
    <dgm:pt modelId="{4974D80E-A9A9-4CDC-9EC7-36F7A3D872AA}" type="pres">
      <dgm:prSet presAssocID="{5F77BCDF-0B0D-4F33-A8EC-88C4651FB466}" presName="imagNode" presStyleLbl="fgImgPlace1" presStyleIdx="1" presStyleCnt="3"/>
      <dgm:spPr>
        <a:blipFill>
          <a:blip xmlns:r="http://schemas.openxmlformats.org/officeDocument/2006/relationships" r:embed="rId2">
            <a:extLst>
              <a:ext uri="{28A0092B-C50C-407E-A947-70E740481C1C}">
                <a14:useLocalDpi xmlns:a14="http://schemas.microsoft.com/office/drawing/2010/main" val="0"/>
              </a:ext>
            </a:extLst>
          </a:blip>
          <a:srcRect/>
          <a:stretch>
            <a:fillRect l="-1000" r="-1000"/>
          </a:stretch>
        </a:blipFill>
      </dgm:spPr>
      <dgm:t>
        <a:bodyPr/>
        <a:lstStyle/>
        <a:p>
          <a:endParaRPr lang="en-US"/>
        </a:p>
      </dgm:t>
    </dgm:pt>
    <dgm:pt modelId="{D5EC4C15-E43D-4E47-B411-CF8419E9379E}" type="pres">
      <dgm:prSet presAssocID="{D370BEB6-8831-435A-A90C-3961858FDFD7}" presName="sibTrans" presStyleLbl="sibTrans2D1" presStyleIdx="0" presStyleCnt="0"/>
      <dgm:spPr/>
      <dgm:t>
        <a:bodyPr/>
        <a:lstStyle/>
        <a:p>
          <a:endParaRPr lang="en-US"/>
        </a:p>
      </dgm:t>
    </dgm:pt>
    <dgm:pt modelId="{3B2421EC-AFD1-4DD6-B5AD-5C2E93DD432E}" type="pres">
      <dgm:prSet presAssocID="{C4B1867E-D433-4051-B989-6CD59F33D6D0}" presName="compNode" presStyleCnt="0"/>
      <dgm:spPr/>
    </dgm:pt>
    <dgm:pt modelId="{E9996627-F810-44E2-BEBE-4773F661CB8D}" type="pres">
      <dgm:prSet presAssocID="{C4B1867E-D433-4051-B989-6CD59F33D6D0}" presName="bkgdShape" presStyleLbl="node1" presStyleIdx="2" presStyleCnt="3"/>
      <dgm:spPr/>
      <dgm:t>
        <a:bodyPr/>
        <a:lstStyle/>
        <a:p>
          <a:endParaRPr lang="en-US"/>
        </a:p>
      </dgm:t>
    </dgm:pt>
    <dgm:pt modelId="{05F0A4C2-33BC-4DFF-A00B-968F874EDB28}" type="pres">
      <dgm:prSet presAssocID="{C4B1867E-D433-4051-B989-6CD59F33D6D0}" presName="nodeTx" presStyleLbl="node1" presStyleIdx="2" presStyleCnt="3">
        <dgm:presLayoutVars>
          <dgm:bulletEnabled val="1"/>
        </dgm:presLayoutVars>
      </dgm:prSet>
      <dgm:spPr/>
      <dgm:t>
        <a:bodyPr/>
        <a:lstStyle/>
        <a:p>
          <a:endParaRPr lang="en-US"/>
        </a:p>
      </dgm:t>
    </dgm:pt>
    <dgm:pt modelId="{42480DD5-229A-4AED-80D8-29986ED73A2B}" type="pres">
      <dgm:prSet presAssocID="{C4B1867E-D433-4051-B989-6CD59F33D6D0}" presName="invisiNode" presStyleLbl="node1" presStyleIdx="2" presStyleCnt="3"/>
      <dgm:spPr/>
    </dgm:pt>
    <dgm:pt modelId="{EC243C98-B96D-4D06-A492-CAD6883733BE}" type="pres">
      <dgm:prSet presAssocID="{C4B1867E-D433-4051-B989-6CD59F33D6D0}" presName="imagNode"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a:stretch>
        </a:blipFill>
      </dgm:spPr>
      <dgm:t>
        <a:bodyPr/>
        <a:lstStyle/>
        <a:p>
          <a:endParaRPr lang="en-US"/>
        </a:p>
      </dgm:t>
    </dgm:pt>
  </dgm:ptLst>
  <dgm:cxnLst>
    <dgm:cxn modelId="{C8BC926D-9152-46A7-9EED-47D46BF62747}" type="presOf" srcId="{14184D3D-2665-471C-A3D0-BF602B1F0FC0}" destId="{52C5A58B-7967-4EDD-9F59-A109715E312A}" srcOrd="0" destOrd="0" presId="urn:microsoft.com/office/officeart/2005/8/layout/hList7"/>
    <dgm:cxn modelId="{BA0FBDB3-924C-451A-9004-C23CE2DE95BC}" type="presOf" srcId="{5F77BCDF-0B0D-4F33-A8EC-88C4651FB466}" destId="{61DE8638-88DF-42AB-8FA5-097C182F332F}" srcOrd="0" destOrd="0" presId="urn:microsoft.com/office/officeart/2005/8/layout/hList7"/>
    <dgm:cxn modelId="{8087B800-AE70-4E57-8ED8-B53405BFB15D}" srcId="{D9C7B38F-B009-479C-AFF1-C5053BF2604E}" destId="{C4B1867E-D433-4051-B989-6CD59F33D6D0}" srcOrd="2" destOrd="0" parTransId="{E594B447-E937-4174-B772-9A882DF52EA4}" sibTransId="{5273E515-793B-4C1C-B3BB-504BCDC587C4}"/>
    <dgm:cxn modelId="{119E63E4-F310-4EF4-B4F8-5B0B01411749}" srcId="{D9C7B38F-B009-479C-AFF1-C5053BF2604E}" destId="{05675B78-2ACC-4E5A-935A-CF7B7E8CB72F}" srcOrd="0" destOrd="0" parTransId="{EDBA5546-F5A1-4C50-92EB-D3CEE4B24BCA}" sibTransId="{14184D3D-2665-471C-A3D0-BF602B1F0FC0}"/>
    <dgm:cxn modelId="{BBC6A4B8-FF0C-4413-B638-BBD0A4164E5D}" type="presOf" srcId="{05675B78-2ACC-4E5A-935A-CF7B7E8CB72F}" destId="{687FB6C2-E6F5-4105-AD75-FE054D07BD6D}" srcOrd="0" destOrd="0" presId="urn:microsoft.com/office/officeart/2005/8/layout/hList7"/>
    <dgm:cxn modelId="{7E06F26E-78B6-45AA-85F3-3753A0167B81}" type="presOf" srcId="{D370BEB6-8831-435A-A90C-3961858FDFD7}" destId="{D5EC4C15-E43D-4E47-B411-CF8419E9379E}" srcOrd="0" destOrd="0" presId="urn:microsoft.com/office/officeart/2005/8/layout/hList7"/>
    <dgm:cxn modelId="{36102F60-99DB-4443-836F-22439AE7F714}" type="presOf" srcId="{D9C7B38F-B009-479C-AFF1-C5053BF2604E}" destId="{71DAA165-7217-44D2-80FC-888800D79048}" srcOrd="0" destOrd="0" presId="urn:microsoft.com/office/officeart/2005/8/layout/hList7"/>
    <dgm:cxn modelId="{1F44D6D7-E60E-4C73-BA65-A8F487DA4441}" type="presOf" srcId="{05675B78-2ACC-4E5A-935A-CF7B7E8CB72F}" destId="{0998C049-A713-4362-B0BE-B3A5C6E1836E}" srcOrd="1" destOrd="0" presId="urn:microsoft.com/office/officeart/2005/8/layout/hList7"/>
    <dgm:cxn modelId="{FDBE8F48-A413-49A4-8CC3-7FF81B0919F5}" srcId="{D9C7B38F-B009-479C-AFF1-C5053BF2604E}" destId="{5F77BCDF-0B0D-4F33-A8EC-88C4651FB466}" srcOrd="1" destOrd="0" parTransId="{1EEAEA76-7CD6-4582-81CF-767DD1371E49}" sibTransId="{D370BEB6-8831-435A-A90C-3961858FDFD7}"/>
    <dgm:cxn modelId="{EA16EADD-3F8E-437F-A512-DC10E783D687}" type="presOf" srcId="{C4B1867E-D433-4051-B989-6CD59F33D6D0}" destId="{05F0A4C2-33BC-4DFF-A00B-968F874EDB28}" srcOrd="1" destOrd="0" presId="urn:microsoft.com/office/officeart/2005/8/layout/hList7"/>
    <dgm:cxn modelId="{1718E4BF-CF60-40E1-990D-12112DFBD6D4}" type="presOf" srcId="{5F77BCDF-0B0D-4F33-A8EC-88C4651FB466}" destId="{B5749DB5-2A06-4775-87DD-967BDD61F87C}" srcOrd="1" destOrd="0" presId="urn:microsoft.com/office/officeart/2005/8/layout/hList7"/>
    <dgm:cxn modelId="{E8FBBF9B-D966-4F3F-855B-724535E979A6}" type="presOf" srcId="{C4B1867E-D433-4051-B989-6CD59F33D6D0}" destId="{E9996627-F810-44E2-BEBE-4773F661CB8D}" srcOrd="0" destOrd="0" presId="urn:microsoft.com/office/officeart/2005/8/layout/hList7"/>
    <dgm:cxn modelId="{4C224279-E8BD-4926-BAA8-0C9BB2B3EA2D}" type="presParOf" srcId="{71DAA165-7217-44D2-80FC-888800D79048}" destId="{7FB84D7C-BA85-4178-B5F7-0FCBE1FE919D}" srcOrd="0" destOrd="0" presId="urn:microsoft.com/office/officeart/2005/8/layout/hList7"/>
    <dgm:cxn modelId="{206D9EEB-7346-4902-BEB6-03A145879214}" type="presParOf" srcId="{71DAA165-7217-44D2-80FC-888800D79048}" destId="{68A71E9D-CC32-443C-B4E5-5CE70E090B4D}" srcOrd="1" destOrd="0" presId="urn:microsoft.com/office/officeart/2005/8/layout/hList7"/>
    <dgm:cxn modelId="{07CBA146-B9F1-47EC-B42E-2BF8D744DF50}" type="presParOf" srcId="{68A71E9D-CC32-443C-B4E5-5CE70E090B4D}" destId="{0432E7AF-DC25-4385-B0FB-CC4669847B2B}" srcOrd="0" destOrd="0" presId="urn:microsoft.com/office/officeart/2005/8/layout/hList7"/>
    <dgm:cxn modelId="{EFEA8DFF-9752-453A-84CB-4DEE322229B6}" type="presParOf" srcId="{0432E7AF-DC25-4385-B0FB-CC4669847B2B}" destId="{687FB6C2-E6F5-4105-AD75-FE054D07BD6D}" srcOrd="0" destOrd="0" presId="urn:microsoft.com/office/officeart/2005/8/layout/hList7"/>
    <dgm:cxn modelId="{9F09A241-1DF4-4921-8227-50EFAA5DD80E}" type="presParOf" srcId="{0432E7AF-DC25-4385-B0FB-CC4669847B2B}" destId="{0998C049-A713-4362-B0BE-B3A5C6E1836E}" srcOrd="1" destOrd="0" presId="urn:microsoft.com/office/officeart/2005/8/layout/hList7"/>
    <dgm:cxn modelId="{2CB59E44-2D4C-4377-AD02-F7DDA4523B7F}" type="presParOf" srcId="{0432E7AF-DC25-4385-B0FB-CC4669847B2B}" destId="{74DD4B80-F488-496C-9499-5B08D97CB2DA}" srcOrd="2" destOrd="0" presId="urn:microsoft.com/office/officeart/2005/8/layout/hList7"/>
    <dgm:cxn modelId="{2B597D00-0556-44AA-97EB-55BD204B5347}" type="presParOf" srcId="{0432E7AF-DC25-4385-B0FB-CC4669847B2B}" destId="{64C3CB11-2D9C-4CBB-92F2-86D6223DC665}" srcOrd="3" destOrd="0" presId="urn:microsoft.com/office/officeart/2005/8/layout/hList7"/>
    <dgm:cxn modelId="{1ABFC422-0883-465E-B49D-A435E7E3ABCD}" type="presParOf" srcId="{68A71E9D-CC32-443C-B4E5-5CE70E090B4D}" destId="{52C5A58B-7967-4EDD-9F59-A109715E312A}" srcOrd="1" destOrd="0" presId="urn:microsoft.com/office/officeart/2005/8/layout/hList7"/>
    <dgm:cxn modelId="{619ACDCE-9CDA-409C-A5E7-1E2D8FBFB743}" type="presParOf" srcId="{68A71E9D-CC32-443C-B4E5-5CE70E090B4D}" destId="{F25CD488-6C7E-4C7A-A69B-547EE51CC31A}" srcOrd="2" destOrd="0" presId="urn:microsoft.com/office/officeart/2005/8/layout/hList7"/>
    <dgm:cxn modelId="{68F530A2-436C-4D95-9C9F-52B34830FA9F}" type="presParOf" srcId="{F25CD488-6C7E-4C7A-A69B-547EE51CC31A}" destId="{61DE8638-88DF-42AB-8FA5-097C182F332F}" srcOrd="0" destOrd="0" presId="urn:microsoft.com/office/officeart/2005/8/layout/hList7"/>
    <dgm:cxn modelId="{AFC9070D-0BA4-443C-87BC-DACB3E62EEB8}" type="presParOf" srcId="{F25CD488-6C7E-4C7A-A69B-547EE51CC31A}" destId="{B5749DB5-2A06-4775-87DD-967BDD61F87C}" srcOrd="1" destOrd="0" presId="urn:microsoft.com/office/officeart/2005/8/layout/hList7"/>
    <dgm:cxn modelId="{64121DA7-797A-4F60-A30C-04684324F4AE}" type="presParOf" srcId="{F25CD488-6C7E-4C7A-A69B-547EE51CC31A}" destId="{5BCFDBD4-FCAE-446A-8DAE-825079D56CC5}" srcOrd="2" destOrd="0" presId="urn:microsoft.com/office/officeart/2005/8/layout/hList7"/>
    <dgm:cxn modelId="{2C0F9EC5-D7C9-4015-AAC0-0B8EB40EAD20}" type="presParOf" srcId="{F25CD488-6C7E-4C7A-A69B-547EE51CC31A}" destId="{4974D80E-A9A9-4CDC-9EC7-36F7A3D872AA}" srcOrd="3" destOrd="0" presId="urn:microsoft.com/office/officeart/2005/8/layout/hList7"/>
    <dgm:cxn modelId="{6E24B1C0-19FA-4332-831A-21217A60B9FD}" type="presParOf" srcId="{68A71E9D-CC32-443C-B4E5-5CE70E090B4D}" destId="{D5EC4C15-E43D-4E47-B411-CF8419E9379E}" srcOrd="3" destOrd="0" presId="urn:microsoft.com/office/officeart/2005/8/layout/hList7"/>
    <dgm:cxn modelId="{F8406634-7AEB-4AB7-8D1B-D022A67FCB3B}" type="presParOf" srcId="{68A71E9D-CC32-443C-B4E5-5CE70E090B4D}" destId="{3B2421EC-AFD1-4DD6-B5AD-5C2E93DD432E}" srcOrd="4" destOrd="0" presId="urn:microsoft.com/office/officeart/2005/8/layout/hList7"/>
    <dgm:cxn modelId="{CF1EA655-9227-45A6-AB15-7B4ACF24048E}" type="presParOf" srcId="{3B2421EC-AFD1-4DD6-B5AD-5C2E93DD432E}" destId="{E9996627-F810-44E2-BEBE-4773F661CB8D}" srcOrd="0" destOrd="0" presId="urn:microsoft.com/office/officeart/2005/8/layout/hList7"/>
    <dgm:cxn modelId="{05A8EB40-12DD-4D93-86E0-843659AE9BB1}" type="presParOf" srcId="{3B2421EC-AFD1-4DD6-B5AD-5C2E93DD432E}" destId="{05F0A4C2-33BC-4DFF-A00B-968F874EDB28}" srcOrd="1" destOrd="0" presId="urn:microsoft.com/office/officeart/2005/8/layout/hList7"/>
    <dgm:cxn modelId="{1E7B020C-B064-4EA6-B15C-522F6A7859B4}" type="presParOf" srcId="{3B2421EC-AFD1-4DD6-B5AD-5C2E93DD432E}" destId="{42480DD5-229A-4AED-80D8-29986ED73A2B}" srcOrd="2" destOrd="0" presId="urn:microsoft.com/office/officeart/2005/8/layout/hList7"/>
    <dgm:cxn modelId="{D436D765-A80F-4167-A2ED-5A5755E59577}" type="presParOf" srcId="{3B2421EC-AFD1-4DD6-B5AD-5C2E93DD432E}" destId="{EC243C98-B96D-4D06-A492-CAD6883733BE}"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B7E9EC7-A875-4BF4-9F41-64194CBE8A5E}" type="doc">
      <dgm:prSet loTypeId="urn:microsoft.com/office/officeart/2005/8/layout/cycle7" loCatId="cycle" qsTypeId="urn:microsoft.com/office/officeart/2005/8/quickstyle/simple4" qsCatId="simple" csTypeId="urn:microsoft.com/office/officeart/2005/8/colors/colorful4" csCatId="colorful" phldr="1"/>
      <dgm:spPr/>
      <dgm:t>
        <a:bodyPr/>
        <a:lstStyle/>
        <a:p>
          <a:endParaRPr lang="en-US"/>
        </a:p>
      </dgm:t>
    </dgm:pt>
    <dgm:pt modelId="{2A39FA95-E264-466D-AF56-1D2870DCBF57}">
      <dgm:prSet phldrT="[Text]" custT="1"/>
      <dgm:spPr>
        <a:solidFill>
          <a:srgbClr val="7D5971"/>
        </a:solidFill>
      </dgm:spPr>
      <dgm:t>
        <a:bodyPr/>
        <a:lstStyle/>
        <a:p>
          <a:r>
            <a:rPr lang="en-US" sz="3600" b="1" dirty="0" smtClean="0"/>
            <a:t>Perspectives</a:t>
          </a:r>
        </a:p>
        <a:p>
          <a:r>
            <a:rPr lang="en-US" sz="2700" dirty="0" smtClean="0"/>
            <a:t>(Meanings, attitudes, values, ideas)</a:t>
          </a:r>
          <a:endParaRPr lang="en-US" sz="2700" dirty="0"/>
        </a:p>
      </dgm:t>
    </dgm:pt>
    <dgm:pt modelId="{98DE1E90-7619-492A-8323-5899F340F917}" type="parTrans" cxnId="{10E0FC80-8FB7-4CF8-81A1-6BB274A0245A}">
      <dgm:prSet/>
      <dgm:spPr/>
      <dgm:t>
        <a:bodyPr/>
        <a:lstStyle/>
        <a:p>
          <a:endParaRPr lang="en-US"/>
        </a:p>
      </dgm:t>
    </dgm:pt>
    <dgm:pt modelId="{97C64A9E-D4C4-4239-BF6A-3B51C91B5CE8}" type="sibTrans" cxnId="{10E0FC80-8FB7-4CF8-81A1-6BB274A0245A}">
      <dgm:prSet/>
      <dgm:spPr>
        <a:solidFill>
          <a:srgbClr val="735168"/>
        </a:solidFill>
      </dgm:spPr>
      <dgm:t>
        <a:bodyPr/>
        <a:lstStyle/>
        <a:p>
          <a:endParaRPr lang="en-US"/>
        </a:p>
      </dgm:t>
    </dgm:pt>
    <dgm:pt modelId="{5CCF69AD-9FFB-410A-9C3D-36F30950AE8B}">
      <dgm:prSet phldrT="[Text]" custT="1"/>
      <dgm:spPr/>
      <dgm:t>
        <a:bodyPr/>
        <a:lstStyle/>
        <a:p>
          <a:r>
            <a:rPr lang="en-US" sz="3600" b="1" dirty="0" smtClean="0"/>
            <a:t>Products</a:t>
          </a:r>
        </a:p>
        <a:p>
          <a:r>
            <a:rPr lang="en-US" sz="2700" dirty="0" smtClean="0"/>
            <a:t>(Books, tools, foods, laws, music, games)</a:t>
          </a:r>
          <a:endParaRPr lang="en-US" sz="2700" dirty="0"/>
        </a:p>
      </dgm:t>
    </dgm:pt>
    <dgm:pt modelId="{8BBBBD5A-925D-4576-B2F5-2E52E70FCEC2}" type="parTrans" cxnId="{E3DC0636-C198-4C29-B219-FDFC11399575}">
      <dgm:prSet/>
      <dgm:spPr/>
      <dgm:t>
        <a:bodyPr/>
        <a:lstStyle/>
        <a:p>
          <a:endParaRPr lang="en-US"/>
        </a:p>
      </dgm:t>
    </dgm:pt>
    <dgm:pt modelId="{9287672D-1BDD-4D91-B955-D194CE92539C}" type="sibTrans" cxnId="{E3DC0636-C198-4C29-B219-FDFC11399575}">
      <dgm:prSet/>
      <dgm:spPr/>
      <dgm:t>
        <a:bodyPr/>
        <a:lstStyle/>
        <a:p>
          <a:endParaRPr lang="en-US"/>
        </a:p>
      </dgm:t>
    </dgm:pt>
    <dgm:pt modelId="{110E139A-3468-44C2-9E65-5D30B015A7D8}">
      <dgm:prSet phldrT="[Text]" custT="1"/>
      <dgm:spPr>
        <a:solidFill>
          <a:schemeClr val="accent4">
            <a:lumMod val="75000"/>
          </a:schemeClr>
        </a:solidFill>
      </dgm:spPr>
      <dgm:t>
        <a:bodyPr/>
        <a:lstStyle/>
        <a:p>
          <a:r>
            <a:rPr lang="en-US" sz="3600" b="1" dirty="0" smtClean="0"/>
            <a:t>Practices</a:t>
          </a:r>
        </a:p>
        <a:p>
          <a:r>
            <a:rPr lang="en-US" sz="2700" dirty="0" smtClean="0"/>
            <a:t>(Patterns of social interactions)</a:t>
          </a:r>
          <a:endParaRPr lang="en-US" sz="2700" dirty="0"/>
        </a:p>
      </dgm:t>
    </dgm:pt>
    <dgm:pt modelId="{531F5B46-21DB-41B9-B610-78CEC9785B5C}" type="parTrans" cxnId="{E16A5FDB-4FF7-45CF-BA59-4157478B87B1}">
      <dgm:prSet/>
      <dgm:spPr/>
      <dgm:t>
        <a:bodyPr/>
        <a:lstStyle/>
        <a:p>
          <a:endParaRPr lang="en-US"/>
        </a:p>
      </dgm:t>
    </dgm:pt>
    <dgm:pt modelId="{F1471A19-3B01-4C7D-9058-67B1D7B5838D}" type="sibTrans" cxnId="{E16A5FDB-4FF7-45CF-BA59-4157478B87B1}">
      <dgm:prSet/>
      <dgm:spPr>
        <a:solidFill>
          <a:schemeClr val="accent4">
            <a:lumMod val="75000"/>
          </a:schemeClr>
        </a:solidFill>
      </dgm:spPr>
      <dgm:t>
        <a:bodyPr/>
        <a:lstStyle/>
        <a:p>
          <a:endParaRPr lang="en-US"/>
        </a:p>
      </dgm:t>
    </dgm:pt>
    <dgm:pt modelId="{93CEAE62-9930-41AE-B386-8903D4106634}" type="pres">
      <dgm:prSet presAssocID="{DB7E9EC7-A875-4BF4-9F41-64194CBE8A5E}" presName="Name0" presStyleCnt="0">
        <dgm:presLayoutVars>
          <dgm:dir/>
          <dgm:resizeHandles val="exact"/>
        </dgm:presLayoutVars>
      </dgm:prSet>
      <dgm:spPr/>
      <dgm:t>
        <a:bodyPr/>
        <a:lstStyle/>
        <a:p>
          <a:endParaRPr lang="en-US"/>
        </a:p>
      </dgm:t>
    </dgm:pt>
    <dgm:pt modelId="{A780204A-0348-4479-A045-ADFBFC730B7D}" type="pres">
      <dgm:prSet presAssocID="{2A39FA95-E264-466D-AF56-1D2870DCBF57}" presName="node" presStyleLbl="node1" presStyleIdx="0" presStyleCnt="3" custScaleX="112328" custRadScaleRad="91512" custRadScaleInc="2614">
        <dgm:presLayoutVars>
          <dgm:bulletEnabled val="1"/>
        </dgm:presLayoutVars>
      </dgm:prSet>
      <dgm:spPr/>
      <dgm:t>
        <a:bodyPr/>
        <a:lstStyle/>
        <a:p>
          <a:endParaRPr lang="en-US"/>
        </a:p>
      </dgm:t>
    </dgm:pt>
    <dgm:pt modelId="{F58FAAAE-BD9B-4D64-B1C0-4C5A76C9CE66}" type="pres">
      <dgm:prSet presAssocID="{97C64A9E-D4C4-4239-BF6A-3B51C91B5CE8}" presName="sibTrans" presStyleLbl="sibTrans2D1" presStyleIdx="0" presStyleCnt="3"/>
      <dgm:spPr/>
      <dgm:t>
        <a:bodyPr/>
        <a:lstStyle/>
        <a:p>
          <a:endParaRPr lang="en-US"/>
        </a:p>
      </dgm:t>
    </dgm:pt>
    <dgm:pt modelId="{17E9111F-15AE-4805-AF06-35054988F51B}" type="pres">
      <dgm:prSet presAssocID="{97C64A9E-D4C4-4239-BF6A-3B51C91B5CE8}" presName="connectorText" presStyleLbl="sibTrans2D1" presStyleIdx="0" presStyleCnt="3"/>
      <dgm:spPr/>
      <dgm:t>
        <a:bodyPr/>
        <a:lstStyle/>
        <a:p>
          <a:endParaRPr lang="en-US"/>
        </a:p>
      </dgm:t>
    </dgm:pt>
    <dgm:pt modelId="{FF50797D-6068-4983-A24A-9AEC8B94D7A9}" type="pres">
      <dgm:prSet presAssocID="{5CCF69AD-9FFB-410A-9C3D-36F30950AE8B}" presName="node" presStyleLbl="node1" presStyleIdx="1" presStyleCnt="3" custRadScaleRad="90978" custRadScaleInc="-10138">
        <dgm:presLayoutVars>
          <dgm:bulletEnabled val="1"/>
        </dgm:presLayoutVars>
      </dgm:prSet>
      <dgm:spPr/>
      <dgm:t>
        <a:bodyPr/>
        <a:lstStyle/>
        <a:p>
          <a:endParaRPr lang="en-US"/>
        </a:p>
      </dgm:t>
    </dgm:pt>
    <dgm:pt modelId="{E5973889-B971-4D2E-95C1-FBC33F9EFD20}" type="pres">
      <dgm:prSet presAssocID="{9287672D-1BDD-4D91-B955-D194CE92539C}" presName="sibTrans" presStyleLbl="sibTrans2D1" presStyleIdx="1" presStyleCnt="3"/>
      <dgm:spPr/>
      <dgm:t>
        <a:bodyPr/>
        <a:lstStyle/>
        <a:p>
          <a:endParaRPr lang="en-US"/>
        </a:p>
      </dgm:t>
    </dgm:pt>
    <dgm:pt modelId="{80327AAE-93A8-4124-A940-3A21FBE7A46B}" type="pres">
      <dgm:prSet presAssocID="{9287672D-1BDD-4D91-B955-D194CE92539C}" presName="connectorText" presStyleLbl="sibTrans2D1" presStyleIdx="1" presStyleCnt="3"/>
      <dgm:spPr/>
      <dgm:t>
        <a:bodyPr/>
        <a:lstStyle/>
        <a:p>
          <a:endParaRPr lang="en-US"/>
        </a:p>
      </dgm:t>
    </dgm:pt>
    <dgm:pt modelId="{19F9E5B8-5FC3-4E20-9FFC-24D5D61451F3}" type="pres">
      <dgm:prSet presAssocID="{110E139A-3468-44C2-9E65-5D30B015A7D8}" presName="node" presStyleLbl="node1" presStyleIdx="2" presStyleCnt="3" custRadScaleRad="89640" custRadScaleInc="9505">
        <dgm:presLayoutVars>
          <dgm:bulletEnabled val="1"/>
        </dgm:presLayoutVars>
      </dgm:prSet>
      <dgm:spPr/>
      <dgm:t>
        <a:bodyPr/>
        <a:lstStyle/>
        <a:p>
          <a:endParaRPr lang="en-US"/>
        </a:p>
      </dgm:t>
    </dgm:pt>
    <dgm:pt modelId="{7CE964CF-075E-4A0F-8DCB-3E3FD726A7A7}" type="pres">
      <dgm:prSet presAssocID="{F1471A19-3B01-4C7D-9058-67B1D7B5838D}" presName="sibTrans" presStyleLbl="sibTrans2D1" presStyleIdx="2" presStyleCnt="3"/>
      <dgm:spPr/>
      <dgm:t>
        <a:bodyPr/>
        <a:lstStyle/>
        <a:p>
          <a:endParaRPr lang="en-US"/>
        </a:p>
      </dgm:t>
    </dgm:pt>
    <dgm:pt modelId="{D5C9E218-9147-49A5-8960-384D9082AF57}" type="pres">
      <dgm:prSet presAssocID="{F1471A19-3B01-4C7D-9058-67B1D7B5838D}" presName="connectorText" presStyleLbl="sibTrans2D1" presStyleIdx="2" presStyleCnt="3"/>
      <dgm:spPr/>
      <dgm:t>
        <a:bodyPr/>
        <a:lstStyle/>
        <a:p>
          <a:endParaRPr lang="en-US"/>
        </a:p>
      </dgm:t>
    </dgm:pt>
  </dgm:ptLst>
  <dgm:cxnLst>
    <dgm:cxn modelId="{5A0A53CC-3E45-468E-A541-5855C8257C28}" type="presOf" srcId="{9287672D-1BDD-4D91-B955-D194CE92539C}" destId="{E5973889-B971-4D2E-95C1-FBC33F9EFD20}" srcOrd="0" destOrd="0" presId="urn:microsoft.com/office/officeart/2005/8/layout/cycle7"/>
    <dgm:cxn modelId="{732031CE-300F-4975-BADA-6EA5B35017FA}" type="presOf" srcId="{2A39FA95-E264-466D-AF56-1D2870DCBF57}" destId="{A780204A-0348-4479-A045-ADFBFC730B7D}" srcOrd="0" destOrd="0" presId="urn:microsoft.com/office/officeart/2005/8/layout/cycle7"/>
    <dgm:cxn modelId="{10E0FC80-8FB7-4CF8-81A1-6BB274A0245A}" srcId="{DB7E9EC7-A875-4BF4-9F41-64194CBE8A5E}" destId="{2A39FA95-E264-466D-AF56-1D2870DCBF57}" srcOrd="0" destOrd="0" parTransId="{98DE1E90-7619-492A-8323-5899F340F917}" sibTransId="{97C64A9E-D4C4-4239-BF6A-3B51C91B5CE8}"/>
    <dgm:cxn modelId="{3D03FB7C-E6DC-405F-9C4F-6064E9631B81}" type="presOf" srcId="{97C64A9E-D4C4-4239-BF6A-3B51C91B5CE8}" destId="{17E9111F-15AE-4805-AF06-35054988F51B}" srcOrd="1" destOrd="0" presId="urn:microsoft.com/office/officeart/2005/8/layout/cycle7"/>
    <dgm:cxn modelId="{E3DC0636-C198-4C29-B219-FDFC11399575}" srcId="{DB7E9EC7-A875-4BF4-9F41-64194CBE8A5E}" destId="{5CCF69AD-9FFB-410A-9C3D-36F30950AE8B}" srcOrd="1" destOrd="0" parTransId="{8BBBBD5A-925D-4576-B2F5-2E52E70FCEC2}" sibTransId="{9287672D-1BDD-4D91-B955-D194CE92539C}"/>
    <dgm:cxn modelId="{20781A0B-1870-4A20-B477-A05B62ED951B}" type="presOf" srcId="{110E139A-3468-44C2-9E65-5D30B015A7D8}" destId="{19F9E5B8-5FC3-4E20-9FFC-24D5D61451F3}" srcOrd="0" destOrd="0" presId="urn:microsoft.com/office/officeart/2005/8/layout/cycle7"/>
    <dgm:cxn modelId="{50F8453D-C779-4AA3-95E5-C1128D46076C}" type="presOf" srcId="{DB7E9EC7-A875-4BF4-9F41-64194CBE8A5E}" destId="{93CEAE62-9930-41AE-B386-8903D4106634}" srcOrd="0" destOrd="0" presId="urn:microsoft.com/office/officeart/2005/8/layout/cycle7"/>
    <dgm:cxn modelId="{EC4C912F-AE12-4420-BF02-4426DCCA642A}" type="presOf" srcId="{9287672D-1BDD-4D91-B955-D194CE92539C}" destId="{80327AAE-93A8-4124-A940-3A21FBE7A46B}" srcOrd="1" destOrd="0" presId="urn:microsoft.com/office/officeart/2005/8/layout/cycle7"/>
    <dgm:cxn modelId="{AC27C936-AFB7-4021-9399-D3D40BFF96A7}" type="presOf" srcId="{5CCF69AD-9FFB-410A-9C3D-36F30950AE8B}" destId="{FF50797D-6068-4983-A24A-9AEC8B94D7A9}" srcOrd="0" destOrd="0" presId="urn:microsoft.com/office/officeart/2005/8/layout/cycle7"/>
    <dgm:cxn modelId="{E16A5FDB-4FF7-45CF-BA59-4157478B87B1}" srcId="{DB7E9EC7-A875-4BF4-9F41-64194CBE8A5E}" destId="{110E139A-3468-44C2-9E65-5D30B015A7D8}" srcOrd="2" destOrd="0" parTransId="{531F5B46-21DB-41B9-B610-78CEC9785B5C}" sibTransId="{F1471A19-3B01-4C7D-9058-67B1D7B5838D}"/>
    <dgm:cxn modelId="{FF3F6EC0-CD72-4FC0-BB12-E8BA960CB253}" type="presOf" srcId="{F1471A19-3B01-4C7D-9058-67B1D7B5838D}" destId="{D5C9E218-9147-49A5-8960-384D9082AF57}" srcOrd="1" destOrd="0" presId="urn:microsoft.com/office/officeart/2005/8/layout/cycle7"/>
    <dgm:cxn modelId="{9AE70E73-0C0E-42CF-9DC1-021CB9842EB0}" type="presOf" srcId="{97C64A9E-D4C4-4239-BF6A-3B51C91B5CE8}" destId="{F58FAAAE-BD9B-4D64-B1C0-4C5A76C9CE66}" srcOrd="0" destOrd="0" presId="urn:microsoft.com/office/officeart/2005/8/layout/cycle7"/>
    <dgm:cxn modelId="{013F4DFA-0FE3-44AB-8DF8-CFA8C7284DF4}" type="presOf" srcId="{F1471A19-3B01-4C7D-9058-67B1D7B5838D}" destId="{7CE964CF-075E-4A0F-8DCB-3E3FD726A7A7}" srcOrd="0" destOrd="0" presId="urn:microsoft.com/office/officeart/2005/8/layout/cycle7"/>
    <dgm:cxn modelId="{0ACC4C29-B599-487E-9656-573AD7F9DAE2}" type="presParOf" srcId="{93CEAE62-9930-41AE-B386-8903D4106634}" destId="{A780204A-0348-4479-A045-ADFBFC730B7D}" srcOrd="0" destOrd="0" presId="urn:microsoft.com/office/officeart/2005/8/layout/cycle7"/>
    <dgm:cxn modelId="{DA5F82AE-75F6-49B9-AF99-C8F725EA0DE9}" type="presParOf" srcId="{93CEAE62-9930-41AE-B386-8903D4106634}" destId="{F58FAAAE-BD9B-4D64-B1C0-4C5A76C9CE66}" srcOrd="1" destOrd="0" presId="urn:microsoft.com/office/officeart/2005/8/layout/cycle7"/>
    <dgm:cxn modelId="{7A7312C5-224C-4135-B07F-706BC78C26AC}" type="presParOf" srcId="{F58FAAAE-BD9B-4D64-B1C0-4C5A76C9CE66}" destId="{17E9111F-15AE-4805-AF06-35054988F51B}" srcOrd="0" destOrd="0" presId="urn:microsoft.com/office/officeart/2005/8/layout/cycle7"/>
    <dgm:cxn modelId="{9EA332CF-7FA1-48FA-8476-AC2512CE2A92}" type="presParOf" srcId="{93CEAE62-9930-41AE-B386-8903D4106634}" destId="{FF50797D-6068-4983-A24A-9AEC8B94D7A9}" srcOrd="2" destOrd="0" presId="urn:microsoft.com/office/officeart/2005/8/layout/cycle7"/>
    <dgm:cxn modelId="{14197FB0-FF7D-4B88-93E7-8CFD65887F2B}" type="presParOf" srcId="{93CEAE62-9930-41AE-B386-8903D4106634}" destId="{E5973889-B971-4D2E-95C1-FBC33F9EFD20}" srcOrd="3" destOrd="0" presId="urn:microsoft.com/office/officeart/2005/8/layout/cycle7"/>
    <dgm:cxn modelId="{2BB6C8BF-679A-4DF0-B273-1CEE6696E661}" type="presParOf" srcId="{E5973889-B971-4D2E-95C1-FBC33F9EFD20}" destId="{80327AAE-93A8-4124-A940-3A21FBE7A46B}" srcOrd="0" destOrd="0" presId="urn:microsoft.com/office/officeart/2005/8/layout/cycle7"/>
    <dgm:cxn modelId="{F99DEDD2-C20E-421A-B6B7-7826100A462C}" type="presParOf" srcId="{93CEAE62-9930-41AE-B386-8903D4106634}" destId="{19F9E5B8-5FC3-4E20-9FFC-24D5D61451F3}" srcOrd="4" destOrd="0" presId="urn:microsoft.com/office/officeart/2005/8/layout/cycle7"/>
    <dgm:cxn modelId="{E942E62E-682C-442A-99DD-A331442BBF52}" type="presParOf" srcId="{93CEAE62-9930-41AE-B386-8903D4106634}" destId="{7CE964CF-075E-4A0F-8DCB-3E3FD726A7A7}" srcOrd="5" destOrd="0" presId="urn:microsoft.com/office/officeart/2005/8/layout/cycle7"/>
    <dgm:cxn modelId="{0E7363B2-A080-43F7-AAD8-B3F7028B0815}" type="presParOf" srcId="{7CE964CF-075E-4A0F-8DCB-3E3FD726A7A7}" destId="{D5C9E218-9147-49A5-8960-384D9082AF57}" srcOrd="0" destOrd="0" presId="urn:microsoft.com/office/officeart/2005/8/layout/cycle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9CAE949-49DB-48AE-A06B-14309DA39A16}" type="doc">
      <dgm:prSet loTypeId="urn:microsoft.com/office/officeart/2005/8/layout/radial6" loCatId="cycle" qsTypeId="urn:microsoft.com/office/officeart/2005/8/quickstyle/simple5" qsCatId="simple" csTypeId="urn:microsoft.com/office/officeart/2005/8/colors/colorful1" csCatId="colorful" phldr="1"/>
      <dgm:spPr/>
      <dgm:t>
        <a:bodyPr/>
        <a:lstStyle/>
        <a:p>
          <a:endParaRPr lang="en-US"/>
        </a:p>
      </dgm:t>
    </dgm:pt>
    <dgm:pt modelId="{65A40442-A42F-4526-87CC-C97EFFAA9510}">
      <dgm:prSet phldrT="[Text]"/>
      <dgm:spPr/>
      <dgm:t>
        <a:bodyPr/>
        <a:lstStyle/>
        <a:p>
          <a:r>
            <a:rPr lang="en-US" dirty="0" smtClean="0"/>
            <a:t>Savoir </a:t>
          </a:r>
          <a:r>
            <a:rPr lang="en-US" dirty="0" err="1" smtClean="0"/>
            <a:t>s’engager</a:t>
          </a:r>
          <a:endParaRPr lang="en-US" dirty="0"/>
        </a:p>
      </dgm:t>
    </dgm:pt>
    <dgm:pt modelId="{53294A35-4659-4389-AF44-C81653D27865}" type="parTrans" cxnId="{5A0A3918-A42C-4AC2-B88B-B6807B5B58B1}">
      <dgm:prSet/>
      <dgm:spPr/>
      <dgm:t>
        <a:bodyPr/>
        <a:lstStyle/>
        <a:p>
          <a:endParaRPr lang="en-US"/>
        </a:p>
      </dgm:t>
    </dgm:pt>
    <dgm:pt modelId="{02376990-E390-4552-BCDA-6E2FED19445F}" type="sibTrans" cxnId="{5A0A3918-A42C-4AC2-B88B-B6807B5B58B1}">
      <dgm:prSet/>
      <dgm:spPr/>
      <dgm:t>
        <a:bodyPr/>
        <a:lstStyle/>
        <a:p>
          <a:endParaRPr lang="en-US"/>
        </a:p>
      </dgm:t>
    </dgm:pt>
    <dgm:pt modelId="{CB43A80A-CD16-4065-992A-F91EB6CF4FD7}">
      <dgm:prSet phldrT="[Text]"/>
      <dgm:spPr/>
      <dgm:t>
        <a:bodyPr/>
        <a:lstStyle/>
        <a:p>
          <a:r>
            <a:rPr lang="en-US" dirty="0" smtClean="0"/>
            <a:t>Savoir </a:t>
          </a:r>
          <a:r>
            <a:rPr lang="en-US" dirty="0" err="1" smtClean="0"/>
            <a:t>être</a:t>
          </a:r>
          <a:endParaRPr lang="en-US" dirty="0"/>
        </a:p>
      </dgm:t>
    </dgm:pt>
    <dgm:pt modelId="{7A38692B-7000-4E4D-B336-9F0E870DBBF0}" type="parTrans" cxnId="{9D6B62FE-7756-4936-85D4-543968BD94AB}">
      <dgm:prSet/>
      <dgm:spPr/>
      <dgm:t>
        <a:bodyPr/>
        <a:lstStyle/>
        <a:p>
          <a:endParaRPr lang="en-US"/>
        </a:p>
      </dgm:t>
    </dgm:pt>
    <dgm:pt modelId="{936F3A18-4A03-4D0C-A4AB-694BC9F3CE84}" type="sibTrans" cxnId="{9D6B62FE-7756-4936-85D4-543968BD94AB}">
      <dgm:prSet/>
      <dgm:spPr/>
      <dgm:t>
        <a:bodyPr/>
        <a:lstStyle/>
        <a:p>
          <a:endParaRPr lang="en-US"/>
        </a:p>
      </dgm:t>
    </dgm:pt>
    <dgm:pt modelId="{6D4497EE-679F-4007-ADD4-D5AB5A18EB8D}">
      <dgm:prSet phldrT="[Text]"/>
      <dgm:spPr/>
      <dgm:t>
        <a:bodyPr/>
        <a:lstStyle/>
        <a:p>
          <a:r>
            <a:rPr lang="en-US" dirty="0" smtClean="0"/>
            <a:t>Savoir </a:t>
          </a:r>
          <a:r>
            <a:rPr lang="en-US" dirty="0" err="1" smtClean="0"/>
            <a:t>apprendre</a:t>
          </a:r>
          <a:endParaRPr lang="en-US" dirty="0"/>
        </a:p>
      </dgm:t>
    </dgm:pt>
    <dgm:pt modelId="{95A57446-DB84-4018-B825-E18DDB2B3B06}" type="parTrans" cxnId="{5A009D34-323C-4D19-9012-0FB940B6ACEE}">
      <dgm:prSet/>
      <dgm:spPr/>
      <dgm:t>
        <a:bodyPr/>
        <a:lstStyle/>
        <a:p>
          <a:endParaRPr lang="en-US"/>
        </a:p>
      </dgm:t>
    </dgm:pt>
    <dgm:pt modelId="{37D51583-C1AB-469E-A48E-81FF77D2B7CA}" type="sibTrans" cxnId="{5A009D34-323C-4D19-9012-0FB940B6ACEE}">
      <dgm:prSet/>
      <dgm:spPr/>
      <dgm:t>
        <a:bodyPr/>
        <a:lstStyle/>
        <a:p>
          <a:endParaRPr lang="en-US"/>
        </a:p>
      </dgm:t>
    </dgm:pt>
    <dgm:pt modelId="{E6B81787-4EC3-4DBE-B6D4-CA78F332A795}">
      <dgm:prSet phldrT="[Text]"/>
      <dgm:spPr/>
      <dgm:t>
        <a:bodyPr/>
        <a:lstStyle/>
        <a:p>
          <a:r>
            <a:rPr lang="en-US" dirty="0" smtClean="0"/>
            <a:t>Savoirs</a:t>
          </a:r>
          <a:endParaRPr lang="en-US" dirty="0"/>
        </a:p>
      </dgm:t>
    </dgm:pt>
    <dgm:pt modelId="{6343EAA0-FE84-494D-AAC2-8DB24549E56A}" type="parTrans" cxnId="{15CE95E9-8129-42F9-84B8-C5FA032A8804}">
      <dgm:prSet/>
      <dgm:spPr/>
      <dgm:t>
        <a:bodyPr/>
        <a:lstStyle/>
        <a:p>
          <a:endParaRPr lang="en-US"/>
        </a:p>
      </dgm:t>
    </dgm:pt>
    <dgm:pt modelId="{69C39FC0-ECC8-4A8D-8843-ABC386D112FE}" type="sibTrans" cxnId="{15CE95E9-8129-42F9-84B8-C5FA032A8804}">
      <dgm:prSet/>
      <dgm:spPr/>
      <dgm:t>
        <a:bodyPr/>
        <a:lstStyle/>
        <a:p>
          <a:endParaRPr lang="en-US"/>
        </a:p>
      </dgm:t>
    </dgm:pt>
    <dgm:pt modelId="{FC621CD8-46FD-46C7-9440-C0F6110E14B6}">
      <dgm:prSet phldrT="[Text]"/>
      <dgm:spPr/>
      <dgm:t>
        <a:bodyPr/>
        <a:lstStyle/>
        <a:p>
          <a:r>
            <a:rPr lang="en-US" smtClean="0"/>
            <a:t>Savoir comprendre</a:t>
          </a:r>
          <a:endParaRPr lang="en-US" dirty="0"/>
        </a:p>
      </dgm:t>
    </dgm:pt>
    <dgm:pt modelId="{A057AA8F-3E07-42F1-8E7A-B3D9FBFFEFED}" type="parTrans" cxnId="{B52B0312-9A67-42B8-8F3F-83E421BF8063}">
      <dgm:prSet/>
      <dgm:spPr/>
      <dgm:t>
        <a:bodyPr/>
        <a:lstStyle/>
        <a:p>
          <a:endParaRPr lang="en-US"/>
        </a:p>
      </dgm:t>
    </dgm:pt>
    <dgm:pt modelId="{CBCE2FE3-EE7C-4B40-95A7-D3C346A3D063}" type="sibTrans" cxnId="{B52B0312-9A67-42B8-8F3F-83E421BF8063}">
      <dgm:prSet/>
      <dgm:spPr/>
      <dgm:t>
        <a:bodyPr/>
        <a:lstStyle/>
        <a:p>
          <a:endParaRPr lang="en-US"/>
        </a:p>
      </dgm:t>
    </dgm:pt>
    <dgm:pt modelId="{738E072B-AF2C-487A-956F-4FDCE43C2620}" type="pres">
      <dgm:prSet presAssocID="{49CAE949-49DB-48AE-A06B-14309DA39A16}" presName="Name0" presStyleCnt="0">
        <dgm:presLayoutVars>
          <dgm:chMax val="1"/>
          <dgm:dir/>
          <dgm:animLvl val="ctr"/>
          <dgm:resizeHandles val="exact"/>
        </dgm:presLayoutVars>
      </dgm:prSet>
      <dgm:spPr/>
      <dgm:t>
        <a:bodyPr/>
        <a:lstStyle/>
        <a:p>
          <a:endParaRPr lang="en-US"/>
        </a:p>
      </dgm:t>
    </dgm:pt>
    <dgm:pt modelId="{783E2F37-FA51-4D90-9FBB-78F755A249F9}" type="pres">
      <dgm:prSet presAssocID="{65A40442-A42F-4526-87CC-C97EFFAA9510}" presName="centerShape" presStyleLbl="node0" presStyleIdx="0" presStyleCnt="1"/>
      <dgm:spPr/>
      <dgm:t>
        <a:bodyPr/>
        <a:lstStyle/>
        <a:p>
          <a:endParaRPr lang="en-US"/>
        </a:p>
      </dgm:t>
    </dgm:pt>
    <dgm:pt modelId="{891D0FA9-7352-46DB-AFBC-3119A570A12D}" type="pres">
      <dgm:prSet presAssocID="{CB43A80A-CD16-4065-992A-F91EB6CF4FD7}" presName="node" presStyleLbl="node1" presStyleIdx="0" presStyleCnt="4">
        <dgm:presLayoutVars>
          <dgm:bulletEnabled val="1"/>
        </dgm:presLayoutVars>
      </dgm:prSet>
      <dgm:spPr/>
      <dgm:t>
        <a:bodyPr/>
        <a:lstStyle/>
        <a:p>
          <a:endParaRPr lang="en-US"/>
        </a:p>
      </dgm:t>
    </dgm:pt>
    <dgm:pt modelId="{60FC119E-5340-4BF5-8AC6-12502B530F32}" type="pres">
      <dgm:prSet presAssocID="{CB43A80A-CD16-4065-992A-F91EB6CF4FD7}" presName="dummy" presStyleCnt="0"/>
      <dgm:spPr/>
      <dgm:t>
        <a:bodyPr/>
        <a:lstStyle/>
        <a:p>
          <a:endParaRPr lang="en-US"/>
        </a:p>
      </dgm:t>
    </dgm:pt>
    <dgm:pt modelId="{F4EBE957-7623-42CB-BD01-1048B07E4D13}" type="pres">
      <dgm:prSet presAssocID="{936F3A18-4A03-4D0C-A4AB-694BC9F3CE84}" presName="sibTrans" presStyleLbl="sibTrans2D1" presStyleIdx="0" presStyleCnt="4"/>
      <dgm:spPr/>
      <dgm:t>
        <a:bodyPr/>
        <a:lstStyle/>
        <a:p>
          <a:endParaRPr lang="en-US"/>
        </a:p>
      </dgm:t>
    </dgm:pt>
    <dgm:pt modelId="{764AD9B2-0DC0-4187-B658-2CF136F08A61}" type="pres">
      <dgm:prSet presAssocID="{6D4497EE-679F-4007-ADD4-D5AB5A18EB8D}" presName="node" presStyleLbl="node1" presStyleIdx="1" presStyleCnt="4">
        <dgm:presLayoutVars>
          <dgm:bulletEnabled val="1"/>
        </dgm:presLayoutVars>
      </dgm:prSet>
      <dgm:spPr/>
      <dgm:t>
        <a:bodyPr/>
        <a:lstStyle/>
        <a:p>
          <a:endParaRPr lang="en-US"/>
        </a:p>
      </dgm:t>
    </dgm:pt>
    <dgm:pt modelId="{D3C77EBE-ED9F-452E-AAC0-662CC0878DC3}" type="pres">
      <dgm:prSet presAssocID="{6D4497EE-679F-4007-ADD4-D5AB5A18EB8D}" presName="dummy" presStyleCnt="0"/>
      <dgm:spPr/>
      <dgm:t>
        <a:bodyPr/>
        <a:lstStyle/>
        <a:p>
          <a:endParaRPr lang="en-US"/>
        </a:p>
      </dgm:t>
    </dgm:pt>
    <dgm:pt modelId="{5FFF82A4-CA28-4DC2-B7AF-DBDD5A755BFA}" type="pres">
      <dgm:prSet presAssocID="{37D51583-C1AB-469E-A48E-81FF77D2B7CA}" presName="sibTrans" presStyleLbl="sibTrans2D1" presStyleIdx="1" presStyleCnt="4"/>
      <dgm:spPr/>
      <dgm:t>
        <a:bodyPr/>
        <a:lstStyle/>
        <a:p>
          <a:endParaRPr lang="en-US"/>
        </a:p>
      </dgm:t>
    </dgm:pt>
    <dgm:pt modelId="{43D4AB00-DCAF-4510-9CC9-D9D4333D4576}" type="pres">
      <dgm:prSet presAssocID="{E6B81787-4EC3-4DBE-B6D4-CA78F332A795}" presName="node" presStyleLbl="node1" presStyleIdx="2" presStyleCnt="4">
        <dgm:presLayoutVars>
          <dgm:bulletEnabled val="1"/>
        </dgm:presLayoutVars>
      </dgm:prSet>
      <dgm:spPr/>
      <dgm:t>
        <a:bodyPr/>
        <a:lstStyle/>
        <a:p>
          <a:endParaRPr lang="en-US"/>
        </a:p>
      </dgm:t>
    </dgm:pt>
    <dgm:pt modelId="{06FCA5F9-A0F6-40BA-B744-450BBEA302BC}" type="pres">
      <dgm:prSet presAssocID="{E6B81787-4EC3-4DBE-B6D4-CA78F332A795}" presName="dummy" presStyleCnt="0"/>
      <dgm:spPr/>
      <dgm:t>
        <a:bodyPr/>
        <a:lstStyle/>
        <a:p>
          <a:endParaRPr lang="en-US"/>
        </a:p>
      </dgm:t>
    </dgm:pt>
    <dgm:pt modelId="{9442B875-05A4-46A7-AB28-BA39616D86FE}" type="pres">
      <dgm:prSet presAssocID="{69C39FC0-ECC8-4A8D-8843-ABC386D112FE}" presName="sibTrans" presStyleLbl="sibTrans2D1" presStyleIdx="2" presStyleCnt="4"/>
      <dgm:spPr/>
      <dgm:t>
        <a:bodyPr/>
        <a:lstStyle/>
        <a:p>
          <a:endParaRPr lang="en-US"/>
        </a:p>
      </dgm:t>
    </dgm:pt>
    <dgm:pt modelId="{34FAB86B-E1F3-40D5-A894-107236C42633}" type="pres">
      <dgm:prSet presAssocID="{FC621CD8-46FD-46C7-9440-C0F6110E14B6}" presName="node" presStyleLbl="node1" presStyleIdx="3" presStyleCnt="4">
        <dgm:presLayoutVars>
          <dgm:bulletEnabled val="1"/>
        </dgm:presLayoutVars>
      </dgm:prSet>
      <dgm:spPr/>
      <dgm:t>
        <a:bodyPr/>
        <a:lstStyle/>
        <a:p>
          <a:endParaRPr lang="en-US"/>
        </a:p>
      </dgm:t>
    </dgm:pt>
    <dgm:pt modelId="{B90CADE6-2105-4388-AE4C-351A3AE4BA80}" type="pres">
      <dgm:prSet presAssocID="{FC621CD8-46FD-46C7-9440-C0F6110E14B6}" presName="dummy" presStyleCnt="0"/>
      <dgm:spPr/>
      <dgm:t>
        <a:bodyPr/>
        <a:lstStyle/>
        <a:p>
          <a:endParaRPr lang="en-US"/>
        </a:p>
      </dgm:t>
    </dgm:pt>
    <dgm:pt modelId="{4E9347C5-A2FE-43B7-949B-33D6CE71821B}" type="pres">
      <dgm:prSet presAssocID="{CBCE2FE3-EE7C-4B40-95A7-D3C346A3D063}" presName="sibTrans" presStyleLbl="sibTrans2D1" presStyleIdx="3" presStyleCnt="4"/>
      <dgm:spPr/>
      <dgm:t>
        <a:bodyPr/>
        <a:lstStyle/>
        <a:p>
          <a:endParaRPr lang="en-US"/>
        </a:p>
      </dgm:t>
    </dgm:pt>
  </dgm:ptLst>
  <dgm:cxnLst>
    <dgm:cxn modelId="{9D6B62FE-7756-4936-85D4-543968BD94AB}" srcId="{65A40442-A42F-4526-87CC-C97EFFAA9510}" destId="{CB43A80A-CD16-4065-992A-F91EB6CF4FD7}" srcOrd="0" destOrd="0" parTransId="{7A38692B-7000-4E4D-B336-9F0E870DBBF0}" sibTransId="{936F3A18-4A03-4D0C-A4AB-694BC9F3CE84}"/>
    <dgm:cxn modelId="{5A0A3918-A42C-4AC2-B88B-B6807B5B58B1}" srcId="{49CAE949-49DB-48AE-A06B-14309DA39A16}" destId="{65A40442-A42F-4526-87CC-C97EFFAA9510}" srcOrd="0" destOrd="0" parTransId="{53294A35-4659-4389-AF44-C81653D27865}" sibTransId="{02376990-E390-4552-BCDA-6E2FED19445F}"/>
    <dgm:cxn modelId="{5A009D34-323C-4D19-9012-0FB940B6ACEE}" srcId="{65A40442-A42F-4526-87CC-C97EFFAA9510}" destId="{6D4497EE-679F-4007-ADD4-D5AB5A18EB8D}" srcOrd="1" destOrd="0" parTransId="{95A57446-DB84-4018-B825-E18DDB2B3B06}" sibTransId="{37D51583-C1AB-469E-A48E-81FF77D2B7CA}"/>
    <dgm:cxn modelId="{A91403A8-1A61-4FAF-9268-43FFB9BCD8CB}" type="presOf" srcId="{65A40442-A42F-4526-87CC-C97EFFAA9510}" destId="{783E2F37-FA51-4D90-9FBB-78F755A249F9}" srcOrd="0" destOrd="0" presId="urn:microsoft.com/office/officeart/2005/8/layout/radial6"/>
    <dgm:cxn modelId="{785FF708-398C-46C0-918A-C40744C75EA1}" type="presOf" srcId="{37D51583-C1AB-469E-A48E-81FF77D2B7CA}" destId="{5FFF82A4-CA28-4DC2-B7AF-DBDD5A755BFA}" srcOrd="0" destOrd="0" presId="urn:microsoft.com/office/officeart/2005/8/layout/radial6"/>
    <dgm:cxn modelId="{17A8FF28-94E6-4ABF-BF2A-81100552BBC3}" type="presOf" srcId="{FC621CD8-46FD-46C7-9440-C0F6110E14B6}" destId="{34FAB86B-E1F3-40D5-A894-107236C42633}" srcOrd="0" destOrd="0" presId="urn:microsoft.com/office/officeart/2005/8/layout/radial6"/>
    <dgm:cxn modelId="{447F9C47-5E60-40A0-8763-596A38436D83}" type="presOf" srcId="{E6B81787-4EC3-4DBE-B6D4-CA78F332A795}" destId="{43D4AB00-DCAF-4510-9CC9-D9D4333D4576}" srcOrd="0" destOrd="0" presId="urn:microsoft.com/office/officeart/2005/8/layout/radial6"/>
    <dgm:cxn modelId="{B52B0312-9A67-42B8-8F3F-83E421BF8063}" srcId="{65A40442-A42F-4526-87CC-C97EFFAA9510}" destId="{FC621CD8-46FD-46C7-9440-C0F6110E14B6}" srcOrd="3" destOrd="0" parTransId="{A057AA8F-3E07-42F1-8E7A-B3D9FBFFEFED}" sibTransId="{CBCE2FE3-EE7C-4B40-95A7-D3C346A3D063}"/>
    <dgm:cxn modelId="{711179F4-8130-4FC0-94B2-C25CE0585116}" type="presOf" srcId="{49CAE949-49DB-48AE-A06B-14309DA39A16}" destId="{738E072B-AF2C-487A-956F-4FDCE43C2620}" srcOrd="0" destOrd="0" presId="urn:microsoft.com/office/officeart/2005/8/layout/radial6"/>
    <dgm:cxn modelId="{A597891C-E124-4493-866D-7391049E7F86}" type="presOf" srcId="{CBCE2FE3-EE7C-4B40-95A7-D3C346A3D063}" destId="{4E9347C5-A2FE-43B7-949B-33D6CE71821B}" srcOrd="0" destOrd="0" presId="urn:microsoft.com/office/officeart/2005/8/layout/radial6"/>
    <dgm:cxn modelId="{15CE95E9-8129-42F9-84B8-C5FA032A8804}" srcId="{65A40442-A42F-4526-87CC-C97EFFAA9510}" destId="{E6B81787-4EC3-4DBE-B6D4-CA78F332A795}" srcOrd="2" destOrd="0" parTransId="{6343EAA0-FE84-494D-AAC2-8DB24549E56A}" sibTransId="{69C39FC0-ECC8-4A8D-8843-ABC386D112FE}"/>
    <dgm:cxn modelId="{B557DC9C-52B3-418A-9305-3FB9156637EF}" type="presOf" srcId="{CB43A80A-CD16-4065-992A-F91EB6CF4FD7}" destId="{891D0FA9-7352-46DB-AFBC-3119A570A12D}" srcOrd="0" destOrd="0" presId="urn:microsoft.com/office/officeart/2005/8/layout/radial6"/>
    <dgm:cxn modelId="{7D731ECF-1D95-4FB3-9A75-7D8066FC0A0C}" type="presOf" srcId="{6D4497EE-679F-4007-ADD4-D5AB5A18EB8D}" destId="{764AD9B2-0DC0-4187-B658-2CF136F08A61}" srcOrd="0" destOrd="0" presId="urn:microsoft.com/office/officeart/2005/8/layout/radial6"/>
    <dgm:cxn modelId="{793BFDCA-5711-432F-8544-78C59D55E638}" type="presOf" srcId="{936F3A18-4A03-4D0C-A4AB-694BC9F3CE84}" destId="{F4EBE957-7623-42CB-BD01-1048B07E4D13}" srcOrd="0" destOrd="0" presId="urn:microsoft.com/office/officeart/2005/8/layout/radial6"/>
    <dgm:cxn modelId="{DAE1FA34-53DE-4432-8F48-B21D6B70FC61}" type="presOf" srcId="{69C39FC0-ECC8-4A8D-8843-ABC386D112FE}" destId="{9442B875-05A4-46A7-AB28-BA39616D86FE}" srcOrd="0" destOrd="0" presId="urn:microsoft.com/office/officeart/2005/8/layout/radial6"/>
    <dgm:cxn modelId="{9941693C-F2FB-449A-9861-03F3BAF2584D}" type="presParOf" srcId="{738E072B-AF2C-487A-956F-4FDCE43C2620}" destId="{783E2F37-FA51-4D90-9FBB-78F755A249F9}" srcOrd="0" destOrd="0" presId="urn:microsoft.com/office/officeart/2005/8/layout/radial6"/>
    <dgm:cxn modelId="{84F86C08-3EE5-4618-AC7B-B9C9EEC2D116}" type="presParOf" srcId="{738E072B-AF2C-487A-956F-4FDCE43C2620}" destId="{891D0FA9-7352-46DB-AFBC-3119A570A12D}" srcOrd="1" destOrd="0" presId="urn:microsoft.com/office/officeart/2005/8/layout/radial6"/>
    <dgm:cxn modelId="{B32203A5-A2B4-41A4-B995-08CA22BF96EC}" type="presParOf" srcId="{738E072B-AF2C-487A-956F-4FDCE43C2620}" destId="{60FC119E-5340-4BF5-8AC6-12502B530F32}" srcOrd="2" destOrd="0" presId="urn:microsoft.com/office/officeart/2005/8/layout/radial6"/>
    <dgm:cxn modelId="{944E0F03-06DD-41CD-923E-4363C11AB31A}" type="presParOf" srcId="{738E072B-AF2C-487A-956F-4FDCE43C2620}" destId="{F4EBE957-7623-42CB-BD01-1048B07E4D13}" srcOrd="3" destOrd="0" presId="urn:microsoft.com/office/officeart/2005/8/layout/radial6"/>
    <dgm:cxn modelId="{777D0FE6-01E4-4E14-92CA-E8D11C931D5F}" type="presParOf" srcId="{738E072B-AF2C-487A-956F-4FDCE43C2620}" destId="{764AD9B2-0DC0-4187-B658-2CF136F08A61}" srcOrd="4" destOrd="0" presId="urn:microsoft.com/office/officeart/2005/8/layout/radial6"/>
    <dgm:cxn modelId="{1A9BAAE4-545F-4718-B18F-A8B412B63884}" type="presParOf" srcId="{738E072B-AF2C-487A-956F-4FDCE43C2620}" destId="{D3C77EBE-ED9F-452E-AAC0-662CC0878DC3}" srcOrd="5" destOrd="0" presId="urn:microsoft.com/office/officeart/2005/8/layout/radial6"/>
    <dgm:cxn modelId="{C2755ED6-53DC-4B0A-83CD-40B60BCCC0E6}" type="presParOf" srcId="{738E072B-AF2C-487A-956F-4FDCE43C2620}" destId="{5FFF82A4-CA28-4DC2-B7AF-DBDD5A755BFA}" srcOrd="6" destOrd="0" presId="urn:microsoft.com/office/officeart/2005/8/layout/radial6"/>
    <dgm:cxn modelId="{6A8273C3-5E48-4476-B20F-77E8C074CC48}" type="presParOf" srcId="{738E072B-AF2C-487A-956F-4FDCE43C2620}" destId="{43D4AB00-DCAF-4510-9CC9-D9D4333D4576}" srcOrd="7" destOrd="0" presId="urn:microsoft.com/office/officeart/2005/8/layout/radial6"/>
    <dgm:cxn modelId="{E6474D0E-478D-41C3-9101-7AD365E9DB9C}" type="presParOf" srcId="{738E072B-AF2C-487A-956F-4FDCE43C2620}" destId="{06FCA5F9-A0F6-40BA-B744-450BBEA302BC}" srcOrd="8" destOrd="0" presId="urn:microsoft.com/office/officeart/2005/8/layout/radial6"/>
    <dgm:cxn modelId="{1AC8A9EA-E4A4-4101-B96A-734C734BE453}" type="presParOf" srcId="{738E072B-AF2C-487A-956F-4FDCE43C2620}" destId="{9442B875-05A4-46A7-AB28-BA39616D86FE}" srcOrd="9" destOrd="0" presId="urn:microsoft.com/office/officeart/2005/8/layout/radial6"/>
    <dgm:cxn modelId="{737E00E6-FDE3-410E-8D6D-00A60D4C6A0F}" type="presParOf" srcId="{738E072B-AF2C-487A-956F-4FDCE43C2620}" destId="{34FAB86B-E1F3-40D5-A894-107236C42633}" srcOrd="10" destOrd="0" presId="urn:microsoft.com/office/officeart/2005/8/layout/radial6"/>
    <dgm:cxn modelId="{E43584CC-5695-40C0-81D4-89CB0CFF3A41}" type="presParOf" srcId="{738E072B-AF2C-487A-956F-4FDCE43C2620}" destId="{B90CADE6-2105-4388-AE4C-351A3AE4BA80}" srcOrd="11" destOrd="0" presId="urn:microsoft.com/office/officeart/2005/8/layout/radial6"/>
    <dgm:cxn modelId="{2679F38E-820F-483C-ACC4-B0BF2B72FAF4}" type="presParOf" srcId="{738E072B-AF2C-487A-956F-4FDCE43C2620}" destId="{4E9347C5-A2FE-43B7-949B-33D6CE71821B}" srcOrd="12"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13E3D49-94FB-4192-8FEC-85F5ECAC0118}" type="doc">
      <dgm:prSet loTypeId="urn:microsoft.com/office/officeart/2005/8/layout/cycle7" loCatId="cycle" qsTypeId="urn:microsoft.com/office/officeart/2005/8/quickstyle/simple1" qsCatId="simple" csTypeId="urn:microsoft.com/office/officeart/2005/8/colors/colorful4" csCatId="colorful" phldr="1"/>
      <dgm:spPr/>
      <dgm:t>
        <a:bodyPr/>
        <a:lstStyle/>
        <a:p>
          <a:endParaRPr lang="en-US"/>
        </a:p>
      </dgm:t>
    </dgm:pt>
    <dgm:pt modelId="{37B60A0C-1C42-43F5-931A-752F69EC60EE}">
      <dgm:prSet phldrT="[Text]"/>
      <dgm:spPr/>
      <dgm:t>
        <a:bodyPr/>
        <a:lstStyle/>
        <a:p>
          <a:r>
            <a:rPr lang="en-US" dirty="0" smtClean="0"/>
            <a:t>Practices</a:t>
          </a:r>
        </a:p>
      </dgm:t>
    </dgm:pt>
    <dgm:pt modelId="{1E66E780-D656-4D3E-B152-66DF4A3EFF0F}" type="parTrans" cxnId="{2A4F8406-5287-47CE-AC64-253BBA7DD27D}">
      <dgm:prSet/>
      <dgm:spPr/>
      <dgm:t>
        <a:bodyPr/>
        <a:lstStyle/>
        <a:p>
          <a:endParaRPr lang="en-US"/>
        </a:p>
      </dgm:t>
    </dgm:pt>
    <dgm:pt modelId="{6EE3D380-DB56-4D10-9278-C969BB44DFCE}" type="sibTrans" cxnId="{2A4F8406-5287-47CE-AC64-253BBA7DD27D}">
      <dgm:prSet/>
      <dgm:spPr/>
      <dgm:t>
        <a:bodyPr/>
        <a:lstStyle/>
        <a:p>
          <a:endParaRPr lang="en-US"/>
        </a:p>
      </dgm:t>
    </dgm:pt>
    <dgm:pt modelId="{A2EA7B6E-8FDB-4209-96DB-F4481CC52A8F}">
      <dgm:prSet phldrT="[Text]"/>
      <dgm:spPr/>
      <dgm:t>
        <a:bodyPr/>
        <a:lstStyle/>
        <a:p>
          <a:r>
            <a:rPr lang="en-US" dirty="0" smtClean="0"/>
            <a:t>Products</a:t>
          </a:r>
          <a:endParaRPr lang="en-US" dirty="0"/>
        </a:p>
      </dgm:t>
    </dgm:pt>
    <dgm:pt modelId="{2E2C56FD-07CD-46A9-AFFE-1A76C74FB10C}" type="parTrans" cxnId="{AF2ADF7F-0EE8-4109-9A52-385CA9BF3BE1}">
      <dgm:prSet/>
      <dgm:spPr/>
      <dgm:t>
        <a:bodyPr/>
        <a:lstStyle/>
        <a:p>
          <a:endParaRPr lang="en-US"/>
        </a:p>
      </dgm:t>
    </dgm:pt>
    <dgm:pt modelId="{2F64DC14-C517-4A7A-89A6-AF646DD71192}" type="sibTrans" cxnId="{AF2ADF7F-0EE8-4109-9A52-385CA9BF3BE1}">
      <dgm:prSet/>
      <dgm:spPr/>
      <dgm:t>
        <a:bodyPr/>
        <a:lstStyle/>
        <a:p>
          <a:endParaRPr lang="en-US"/>
        </a:p>
      </dgm:t>
    </dgm:pt>
    <dgm:pt modelId="{0E52049D-B80C-4200-A3AE-A6CC7F420FE9}">
      <dgm:prSet phldrT="[Text]"/>
      <dgm:spPr/>
      <dgm:t>
        <a:bodyPr/>
        <a:lstStyle/>
        <a:p>
          <a:r>
            <a:rPr lang="en-US" dirty="0" smtClean="0"/>
            <a:t>Perspectives</a:t>
          </a:r>
          <a:endParaRPr lang="en-US" dirty="0"/>
        </a:p>
      </dgm:t>
    </dgm:pt>
    <dgm:pt modelId="{FC2C6C1C-8985-4494-9DD2-AE813B91AFA8}" type="parTrans" cxnId="{E4E7F9F3-5CF8-4E0C-99BC-9F475CF2BCB2}">
      <dgm:prSet/>
      <dgm:spPr/>
      <dgm:t>
        <a:bodyPr/>
        <a:lstStyle/>
        <a:p>
          <a:endParaRPr lang="en-US"/>
        </a:p>
      </dgm:t>
    </dgm:pt>
    <dgm:pt modelId="{6A4B0F31-28E3-478F-9B0B-2F8C1D0AC87A}" type="sibTrans" cxnId="{E4E7F9F3-5CF8-4E0C-99BC-9F475CF2BCB2}">
      <dgm:prSet/>
      <dgm:spPr/>
      <dgm:t>
        <a:bodyPr/>
        <a:lstStyle/>
        <a:p>
          <a:endParaRPr lang="en-US"/>
        </a:p>
      </dgm:t>
    </dgm:pt>
    <dgm:pt modelId="{FE06C5E4-7EF5-485C-9920-A5A37253C692}" type="pres">
      <dgm:prSet presAssocID="{713E3D49-94FB-4192-8FEC-85F5ECAC0118}" presName="Name0" presStyleCnt="0">
        <dgm:presLayoutVars>
          <dgm:dir/>
          <dgm:resizeHandles val="exact"/>
        </dgm:presLayoutVars>
      </dgm:prSet>
      <dgm:spPr/>
      <dgm:t>
        <a:bodyPr/>
        <a:lstStyle/>
        <a:p>
          <a:endParaRPr lang="en-US"/>
        </a:p>
      </dgm:t>
    </dgm:pt>
    <dgm:pt modelId="{5691E40A-F1C5-4799-9739-5F549A35BAC2}" type="pres">
      <dgm:prSet presAssocID="{37B60A0C-1C42-43F5-931A-752F69EC60EE}" presName="node" presStyleLbl="node1" presStyleIdx="0" presStyleCnt="3" custRadScaleRad="92022" custRadScaleInc="-206851">
        <dgm:presLayoutVars>
          <dgm:bulletEnabled val="1"/>
        </dgm:presLayoutVars>
      </dgm:prSet>
      <dgm:spPr/>
      <dgm:t>
        <a:bodyPr/>
        <a:lstStyle/>
        <a:p>
          <a:endParaRPr lang="en-US"/>
        </a:p>
      </dgm:t>
    </dgm:pt>
    <dgm:pt modelId="{1CC14895-E161-4F7B-AC69-4563819C178D}" type="pres">
      <dgm:prSet presAssocID="{6EE3D380-DB56-4D10-9278-C969BB44DFCE}" presName="sibTrans" presStyleLbl="sibTrans2D1" presStyleIdx="0" presStyleCnt="3"/>
      <dgm:spPr/>
      <dgm:t>
        <a:bodyPr/>
        <a:lstStyle/>
        <a:p>
          <a:endParaRPr lang="en-US"/>
        </a:p>
      </dgm:t>
    </dgm:pt>
    <dgm:pt modelId="{EB2AD913-735F-47E5-AA52-8139798AFA3C}" type="pres">
      <dgm:prSet presAssocID="{6EE3D380-DB56-4D10-9278-C969BB44DFCE}" presName="connectorText" presStyleLbl="sibTrans2D1" presStyleIdx="0" presStyleCnt="3"/>
      <dgm:spPr/>
      <dgm:t>
        <a:bodyPr/>
        <a:lstStyle/>
        <a:p>
          <a:endParaRPr lang="en-US"/>
        </a:p>
      </dgm:t>
    </dgm:pt>
    <dgm:pt modelId="{B9E98384-C004-4515-83EB-9828F5D0B2D5}" type="pres">
      <dgm:prSet presAssocID="{A2EA7B6E-8FDB-4209-96DB-F4481CC52A8F}" presName="node" presStyleLbl="node1" presStyleIdx="1" presStyleCnt="3">
        <dgm:presLayoutVars>
          <dgm:bulletEnabled val="1"/>
        </dgm:presLayoutVars>
      </dgm:prSet>
      <dgm:spPr/>
      <dgm:t>
        <a:bodyPr/>
        <a:lstStyle/>
        <a:p>
          <a:endParaRPr lang="en-US"/>
        </a:p>
      </dgm:t>
    </dgm:pt>
    <dgm:pt modelId="{9D868D44-7401-4BA8-A527-629D6E10CF8F}" type="pres">
      <dgm:prSet presAssocID="{2F64DC14-C517-4A7A-89A6-AF646DD71192}" presName="sibTrans" presStyleLbl="sibTrans2D1" presStyleIdx="1" presStyleCnt="3"/>
      <dgm:spPr/>
      <dgm:t>
        <a:bodyPr/>
        <a:lstStyle/>
        <a:p>
          <a:endParaRPr lang="en-US"/>
        </a:p>
      </dgm:t>
    </dgm:pt>
    <dgm:pt modelId="{CB20807A-B827-400C-B6B2-B6444BB43D09}" type="pres">
      <dgm:prSet presAssocID="{2F64DC14-C517-4A7A-89A6-AF646DD71192}" presName="connectorText" presStyleLbl="sibTrans2D1" presStyleIdx="1" presStyleCnt="3"/>
      <dgm:spPr/>
      <dgm:t>
        <a:bodyPr/>
        <a:lstStyle/>
        <a:p>
          <a:endParaRPr lang="en-US"/>
        </a:p>
      </dgm:t>
    </dgm:pt>
    <dgm:pt modelId="{4910642E-08D9-467F-88E1-D620056574A5}" type="pres">
      <dgm:prSet presAssocID="{0E52049D-B80C-4200-A3AE-A6CC7F420FE9}" presName="node" presStyleLbl="node1" presStyleIdx="2" presStyleCnt="3" custRadScaleRad="116522" custRadScaleInc="206351">
        <dgm:presLayoutVars>
          <dgm:bulletEnabled val="1"/>
        </dgm:presLayoutVars>
      </dgm:prSet>
      <dgm:spPr/>
      <dgm:t>
        <a:bodyPr/>
        <a:lstStyle/>
        <a:p>
          <a:endParaRPr lang="en-US"/>
        </a:p>
      </dgm:t>
    </dgm:pt>
    <dgm:pt modelId="{36D37229-128A-4CD8-AD7E-C8F80AA7ADEA}" type="pres">
      <dgm:prSet presAssocID="{6A4B0F31-28E3-478F-9B0B-2F8C1D0AC87A}" presName="sibTrans" presStyleLbl="sibTrans2D1" presStyleIdx="2" presStyleCnt="3"/>
      <dgm:spPr/>
      <dgm:t>
        <a:bodyPr/>
        <a:lstStyle/>
        <a:p>
          <a:endParaRPr lang="en-US"/>
        </a:p>
      </dgm:t>
    </dgm:pt>
    <dgm:pt modelId="{1D59B293-0EB0-4029-841E-84247599D793}" type="pres">
      <dgm:prSet presAssocID="{6A4B0F31-28E3-478F-9B0B-2F8C1D0AC87A}" presName="connectorText" presStyleLbl="sibTrans2D1" presStyleIdx="2" presStyleCnt="3"/>
      <dgm:spPr/>
      <dgm:t>
        <a:bodyPr/>
        <a:lstStyle/>
        <a:p>
          <a:endParaRPr lang="en-US"/>
        </a:p>
      </dgm:t>
    </dgm:pt>
  </dgm:ptLst>
  <dgm:cxnLst>
    <dgm:cxn modelId="{16326383-D73A-4BB1-8C5A-D7FC40499206}" type="presOf" srcId="{6EE3D380-DB56-4D10-9278-C969BB44DFCE}" destId="{EB2AD913-735F-47E5-AA52-8139798AFA3C}" srcOrd="1" destOrd="0" presId="urn:microsoft.com/office/officeart/2005/8/layout/cycle7"/>
    <dgm:cxn modelId="{E4E7F9F3-5CF8-4E0C-99BC-9F475CF2BCB2}" srcId="{713E3D49-94FB-4192-8FEC-85F5ECAC0118}" destId="{0E52049D-B80C-4200-A3AE-A6CC7F420FE9}" srcOrd="2" destOrd="0" parTransId="{FC2C6C1C-8985-4494-9DD2-AE813B91AFA8}" sibTransId="{6A4B0F31-28E3-478F-9B0B-2F8C1D0AC87A}"/>
    <dgm:cxn modelId="{0FBF466C-30E3-45F6-BB98-24D39C3F4824}" type="presOf" srcId="{6A4B0F31-28E3-478F-9B0B-2F8C1D0AC87A}" destId="{1D59B293-0EB0-4029-841E-84247599D793}" srcOrd="1" destOrd="0" presId="urn:microsoft.com/office/officeart/2005/8/layout/cycle7"/>
    <dgm:cxn modelId="{01872854-A3AE-424F-B0D1-291C0938B61A}" type="presOf" srcId="{6EE3D380-DB56-4D10-9278-C969BB44DFCE}" destId="{1CC14895-E161-4F7B-AC69-4563819C178D}" srcOrd="0" destOrd="0" presId="urn:microsoft.com/office/officeart/2005/8/layout/cycle7"/>
    <dgm:cxn modelId="{2A4F8406-5287-47CE-AC64-253BBA7DD27D}" srcId="{713E3D49-94FB-4192-8FEC-85F5ECAC0118}" destId="{37B60A0C-1C42-43F5-931A-752F69EC60EE}" srcOrd="0" destOrd="0" parTransId="{1E66E780-D656-4D3E-B152-66DF4A3EFF0F}" sibTransId="{6EE3D380-DB56-4D10-9278-C969BB44DFCE}"/>
    <dgm:cxn modelId="{17014A8B-5082-4CB4-BC8D-39BF5EF96E97}" type="presOf" srcId="{713E3D49-94FB-4192-8FEC-85F5ECAC0118}" destId="{FE06C5E4-7EF5-485C-9920-A5A37253C692}" srcOrd="0" destOrd="0" presId="urn:microsoft.com/office/officeart/2005/8/layout/cycle7"/>
    <dgm:cxn modelId="{D3756B54-F7E6-4BDE-BCB4-E7977884D3B1}" type="presOf" srcId="{2F64DC14-C517-4A7A-89A6-AF646DD71192}" destId="{9D868D44-7401-4BA8-A527-629D6E10CF8F}" srcOrd="0" destOrd="0" presId="urn:microsoft.com/office/officeart/2005/8/layout/cycle7"/>
    <dgm:cxn modelId="{7337CE96-D55C-4CFF-AD13-D3DE84AE169A}" type="presOf" srcId="{37B60A0C-1C42-43F5-931A-752F69EC60EE}" destId="{5691E40A-F1C5-4799-9739-5F549A35BAC2}" srcOrd="0" destOrd="0" presId="urn:microsoft.com/office/officeart/2005/8/layout/cycle7"/>
    <dgm:cxn modelId="{CA86FDEE-CEA3-42C5-A696-A91B1498DA18}" type="presOf" srcId="{A2EA7B6E-8FDB-4209-96DB-F4481CC52A8F}" destId="{B9E98384-C004-4515-83EB-9828F5D0B2D5}" srcOrd="0" destOrd="0" presId="urn:microsoft.com/office/officeart/2005/8/layout/cycle7"/>
    <dgm:cxn modelId="{9FF5255D-CDD3-4604-ACBB-202605AAED41}" type="presOf" srcId="{0E52049D-B80C-4200-A3AE-A6CC7F420FE9}" destId="{4910642E-08D9-467F-88E1-D620056574A5}" srcOrd="0" destOrd="0" presId="urn:microsoft.com/office/officeart/2005/8/layout/cycle7"/>
    <dgm:cxn modelId="{737739F8-0957-4CBF-953C-5F91A195C27B}" type="presOf" srcId="{2F64DC14-C517-4A7A-89A6-AF646DD71192}" destId="{CB20807A-B827-400C-B6B2-B6444BB43D09}" srcOrd="1" destOrd="0" presId="urn:microsoft.com/office/officeart/2005/8/layout/cycle7"/>
    <dgm:cxn modelId="{F8DD576C-A366-4ABA-95D0-BE896DB16737}" type="presOf" srcId="{6A4B0F31-28E3-478F-9B0B-2F8C1D0AC87A}" destId="{36D37229-128A-4CD8-AD7E-C8F80AA7ADEA}" srcOrd="0" destOrd="0" presId="urn:microsoft.com/office/officeart/2005/8/layout/cycle7"/>
    <dgm:cxn modelId="{AF2ADF7F-0EE8-4109-9A52-385CA9BF3BE1}" srcId="{713E3D49-94FB-4192-8FEC-85F5ECAC0118}" destId="{A2EA7B6E-8FDB-4209-96DB-F4481CC52A8F}" srcOrd="1" destOrd="0" parTransId="{2E2C56FD-07CD-46A9-AFFE-1A76C74FB10C}" sibTransId="{2F64DC14-C517-4A7A-89A6-AF646DD71192}"/>
    <dgm:cxn modelId="{F5CC5F86-202B-48D7-94D8-E927DB95D49A}" type="presParOf" srcId="{FE06C5E4-7EF5-485C-9920-A5A37253C692}" destId="{5691E40A-F1C5-4799-9739-5F549A35BAC2}" srcOrd="0" destOrd="0" presId="urn:microsoft.com/office/officeart/2005/8/layout/cycle7"/>
    <dgm:cxn modelId="{ABA83868-C813-4F88-93CC-02FBF68D9199}" type="presParOf" srcId="{FE06C5E4-7EF5-485C-9920-A5A37253C692}" destId="{1CC14895-E161-4F7B-AC69-4563819C178D}" srcOrd="1" destOrd="0" presId="urn:microsoft.com/office/officeart/2005/8/layout/cycle7"/>
    <dgm:cxn modelId="{9AEB98BF-0FEB-4EF3-A6A3-5E898946BB7D}" type="presParOf" srcId="{1CC14895-E161-4F7B-AC69-4563819C178D}" destId="{EB2AD913-735F-47E5-AA52-8139798AFA3C}" srcOrd="0" destOrd="0" presId="urn:microsoft.com/office/officeart/2005/8/layout/cycle7"/>
    <dgm:cxn modelId="{0FF4F827-6F09-41D3-A700-536679CD0C11}" type="presParOf" srcId="{FE06C5E4-7EF5-485C-9920-A5A37253C692}" destId="{B9E98384-C004-4515-83EB-9828F5D0B2D5}" srcOrd="2" destOrd="0" presId="urn:microsoft.com/office/officeart/2005/8/layout/cycle7"/>
    <dgm:cxn modelId="{D81A05BB-1AD3-4E5E-A2C1-5CB5CC97FA02}" type="presParOf" srcId="{FE06C5E4-7EF5-485C-9920-A5A37253C692}" destId="{9D868D44-7401-4BA8-A527-629D6E10CF8F}" srcOrd="3" destOrd="0" presId="urn:microsoft.com/office/officeart/2005/8/layout/cycle7"/>
    <dgm:cxn modelId="{798883F4-3A47-410C-9E74-158510B330D6}" type="presParOf" srcId="{9D868D44-7401-4BA8-A527-629D6E10CF8F}" destId="{CB20807A-B827-400C-B6B2-B6444BB43D09}" srcOrd="0" destOrd="0" presId="urn:microsoft.com/office/officeart/2005/8/layout/cycle7"/>
    <dgm:cxn modelId="{7573FCD6-F18D-4891-92C4-BE5A2CF12EDC}" type="presParOf" srcId="{FE06C5E4-7EF5-485C-9920-A5A37253C692}" destId="{4910642E-08D9-467F-88E1-D620056574A5}" srcOrd="4" destOrd="0" presId="urn:microsoft.com/office/officeart/2005/8/layout/cycle7"/>
    <dgm:cxn modelId="{F9B6852E-AFF5-48AA-827B-AD630A3BBD0E}" type="presParOf" srcId="{FE06C5E4-7EF5-485C-9920-A5A37253C692}" destId="{36D37229-128A-4CD8-AD7E-C8F80AA7ADEA}" srcOrd="5" destOrd="0" presId="urn:microsoft.com/office/officeart/2005/8/layout/cycle7"/>
    <dgm:cxn modelId="{D3C4A879-6B04-4CE0-B291-1F1B359BA396}" type="presParOf" srcId="{36D37229-128A-4CD8-AD7E-C8F80AA7ADEA}" destId="{1D59B293-0EB0-4029-841E-84247599D793}" srcOrd="0" destOrd="0" presId="urn:microsoft.com/office/officeart/2005/8/layout/cycle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1" cy="480060"/>
          </a:xfrm>
          <a:prstGeom prst="rect">
            <a:avLst/>
          </a:prstGeom>
        </p:spPr>
        <p:txBody>
          <a:bodyPr vert="horz" lIns="96655" tIns="48327" rIns="96655" bIns="48327" rtlCol="0"/>
          <a:lstStyle>
            <a:lvl1pPr algn="l">
              <a:defRPr sz="1300"/>
            </a:lvl1pPr>
          </a:lstStyle>
          <a:p>
            <a:endParaRPr lang="en-US"/>
          </a:p>
        </p:txBody>
      </p:sp>
      <p:sp>
        <p:nvSpPr>
          <p:cNvPr id="3" name="Date Placeholder 2"/>
          <p:cNvSpPr>
            <a:spLocks noGrp="1"/>
          </p:cNvSpPr>
          <p:nvPr>
            <p:ph type="dt" sz="quarter" idx="1"/>
          </p:nvPr>
        </p:nvSpPr>
        <p:spPr>
          <a:xfrm>
            <a:off x="4143587" y="1"/>
            <a:ext cx="3169921" cy="480060"/>
          </a:xfrm>
          <a:prstGeom prst="rect">
            <a:avLst/>
          </a:prstGeom>
        </p:spPr>
        <p:txBody>
          <a:bodyPr vert="horz" lIns="96655" tIns="48327" rIns="96655" bIns="48327" rtlCol="0"/>
          <a:lstStyle>
            <a:lvl1pPr algn="r">
              <a:defRPr sz="1300"/>
            </a:lvl1pPr>
          </a:lstStyle>
          <a:p>
            <a:fld id="{CDB54AB3-A448-43FE-909C-B2DEC5096C20}" type="datetimeFigureOut">
              <a:rPr lang="en-US" smtClean="0"/>
              <a:t>3/4/2016</a:t>
            </a:fld>
            <a:endParaRPr lang="en-US"/>
          </a:p>
        </p:txBody>
      </p:sp>
      <p:sp>
        <p:nvSpPr>
          <p:cNvPr id="4" name="Footer Placeholder 3"/>
          <p:cNvSpPr>
            <a:spLocks noGrp="1"/>
          </p:cNvSpPr>
          <p:nvPr>
            <p:ph type="ftr" sz="quarter" idx="2"/>
          </p:nvPr>
        </p:nvSpPr>
        <p:spPr>
          <a:xfrm>
            <a:off x="0" y="9119475"/>
            <a:ext cx="3169921" cy="480060"/>
          </a:xfrm>
          <a:prstGeom prst="rect">
            <a:avLst/>
          </a:prstGeom>
        </p:spPr>
        <p:txBody>
          <a:bodyPr vert="horz" lIns="96655" tIns="48327" rIns="96655" bIns="48327" rtlCol="0" anchor="b"/>
          <a:lstStyle>
            <a:lvl1pPr algn="l">
              <a:defRPr sz="1300"/>
            </a:lvl1pPr>
          </a:lstStyle>
          <a:p>
            <a:endParaRPr lang="en-US"/>
          </a:p>
        </p:txBody>
      </p:sp>
      <p:sp>
        <p:nvSpPr>
          <p:cNvPr id="5" name="Slide Number Placeholder 4"/>
          <p:cNvSpPr>
            <a:spLocks noGrp="1"/>
          </p:cNvSpPr>
          <p:nvPr>
            <p:ph type="sldNum" sz="quarter" idx="3"/>
          </p:nvPr>
        </p:nvSpPr>
        <p:spPr>
          <a:xfrm>
            <a:off x="4143587" y="9119475"/>
            <a:ext cx="3169921" cy="480060"/>
          </a:xfrm>
          <a:prstGeom prst="rect">
            <a:avLst/>
          </a:prstGeom>
        </p:spPr>
        <p:txBody>
          <a:bodyPr vert="horz" lIns="96655" tIns="48327" rIns="96655" bIns="48327" rtlCol="0" anchor="b"/>
          <a:lstStyle>
            <a:lvl1pPr algn="r">
              <a:defRPr sz="1300"/>
            </a:lvl1pPr>
          </a:lstStyle>
          <a:p>
            <a:fld id="{DEAE09B2-A0F9-44F1-8FDE-FD63B0097DAC}" type="slidenum">
              <a:rPr lang="en-US" smtClean="0"/>
              <a:t>‹#›</a:t>
            </a:fld>
            <a:endParaRPr lang="en-US"/>
          </a:p>
        </p:txBody>
      </p:sp>
    </p:spTree>
    <p:extLst>
      <p:ext uri="{BB962C8B-B14F-4D97-AF65-F5344CB8AC3E}">
        <p14:creationId xmlns:p14="http://schemas.microsoft.com/office/powerpoint/2010/main" val="10488902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1" cy="480060"/>
          </a:xfrm>
          <a:prstGeom prst="rect">
            <a:avLst/>
          </a:prstGeom>
        </p:spPr>
        <p:txBody>
          <a:bodyPr vert="horz" lIns="96655" tIns="48327" rIns="96655" bIns="48327" rtlCol="0"/>
          <a:lstStyle>
            <a:lvl1pPr algn="l">
              <a:defRPr sz="1300"/>
            </a:lvl1pPr>
          </a:lstStyle>
          <a:p>
            <a:endParaRPr lang="en-US"/>
          </a:p>
        </p:txBody>
      </p:sp>
      <p:sp>
        <p:nvSpPr>
          <p:cNvPr id="3" name="Date Placeholder 2"/>
          <p:cNvSpPr>
            <a:spLocks noGrp="1"/>
          </p:cNvSpPr>
          <p:nvPr>
            <p:ph type="dt" idx="1"/>
          </p:nvPr>
        </p:nvSpPr>
        <p:spPr>
          <a:xfrm>
            <a:off x="4143587" y="1"/>
            <a:ext cx="3169921" cy="480060"/>
          </a:xfrm>
          <a:prstGeom prst="rect">
            <a:avLst/>
          </a:prstGeom>
        </p:spPr>
        <p:txBody>
          <a:bodyPr vert="horz" lIns="96655" tIns="48327" rIns="96655" bIns="48327" rtlCol="0"/>
          <a:lstStyle>
            <a:lvl1pPr algn="r">
              <a:defRPr sz="1300"/>
            </a:lvl1pPr>
          </a:lstStyle>
          <a:p>
            <a:fld id="{42AE84F1-803A-454C-AFC3-2B774A5D400B}" type="datetimeFigureOut">
              <a:rPr lang="en-US" smtClean="0"/>
              <a:t>3/4/2016</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5" tIns="48327" rIns="96655" bIns="48327" rtlCol="0" anchor="ctr"/>
          <a:lstStyle/>
          <a:p>
            <a:endParaRPr lang="en-US"/>
          </a:p>
        </p:txBody>
      </p:sp>
      <p:sp>
        <p:nvSpPr>
          <p:cNvPr id="5" name="Notes Placeholder 4"/>
          <p:cNvSpPr>
            <a:spLocks noGrp="1"/>
          </p:cNvSpPr>
          <p:nvPr>
            <p:ph type="body" sz="quarter" idx="3"/>
          </p:nvPr>
        </p:nvSpPr>
        <p:spPr>
          <a:xfrm>
            <a:off x="731521" y="4560571"/>
            <a:ext cx="5852160" cy="4320540"/>
          </a:xfrm>
          <a:prstGeom prst="rect">
            <a:avLst/>
          </a:prstGeom>
        </p:spPr>
        <p:txBody>
          <a:bodyPr vert="horz" lIns="96655" tIns="48327" rIns="96655" bIns="48327"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5"/>
            <a:ext cx="3169921" cy="480060"/>
          </a:xfrm>
          <a:prstGeom prst="rect">
            <a:avLst/>
          </a:prstGeom>
        </p:spPr>
        <p:txBody>
          <a:bodyPr vert="horz" lIns="96655" tIns="48327" rIns="96655" bIns="48327"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5"/>
            <a:ext cx="3169921" cy="480060"/>
          </a:xfrm>
          <a:prstGeom prst="rect">
            <a:avLst/>
          </a:prstGeom>
        </p:spPr>
        <p:txBody>
          <a:bodyPr vert="horz" lIns="96655" tIns="48327" rIns="96655" bIns="48327" rtlCol="0" anchor="b"/>
          <a:lstStyle>
            <a:lvl1pPr algn="r">
              <a:defRPr sz="1300"/>
            </a:lvl1pPr>
          </a:lstStyle>
          <a:p>
            <a:fld id="{10E1B6D2-20BA-4B9E-941B-20CE07B9A421}" type="slidenum">
              <a:rPr lang="en-US" smtClean="0"/>
              <a:t>‹#›</a:t>
            </a:fld>
            <a:endParaRPr lang="en-US"/>
          </a:p>
        </p:txBody>
      </p:sp>
    </p:spTree>
    <p:extLst>
      <p:ext uri="{BB962C8B-B14F-4D97-AF65-F5344CB8AC3E}">
        <p14:creationId xmlns:p14="http://schemas.microsoft.com/office/powerpoint/2010/main" val="4105259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slide" Target="../slides/slide48.xml"/><Relationship Id="rId2" Type="http://schemas.openxmlformats.org/officeDocument/2006/relationships/notesMaster" Target="../notesMasters/notesMaster1.xml"/><Relationship Id="rId1" Type="http://schemas.openxmlformats.org/officeDocument/2006/relationships/vmlDrawing" Target="../drawings/vmlDrawing1.vml"/><Relationship Id="rId6" Type="http://schemas.openxmlformats.org/officeDocument/2006/relationships/image" Target="../media/image66.emf"/><Relationship Id="rId5" Type="http://schemas.openxmlformats.org/officeDocument/2006/relationships/package" Target="../embeddings/Microsoft_PowerPoint_Slide1.sldx"/><Relationship Id="rId4" Type="http://schemas.openxmlformats.org/officeDocument/2006/relationships/oleObject" Target="../embeddings/oleObject1.bin"/></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1</a:t>
            </a:fld>
            <a:endParaRPr lang="en-US"/>
          </a:p>
        </p:txBody>
      </p:sp>
    </p:spTree>
    <p:extLst>
      <p:ext uri="{BB962C8B-B14F-4D97-AF65-F5344CB8AC3E}">
        <p14:creationId xmlns:p14="http://schemas.microsoft.com/office/powerpoint/2010/main" val="17400857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50227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538" y="720725"/>
            <a:ext cx="4800600" cy="3600450"/>
          </a:xfrm>
        </p:spPr>
      </p:sp>
      <p:sp>
        <p:nvSpPr>
          <p:cNvPr id="3" name="Notes Placeholder 2"/>
          <p:cNvSpPr>
            <a:spLocks noGrp="1"/>
          </p:cNvSpPr>
          <p:nvPr>
            <p:ph type="body" idx="1"/>
          </p:nvPr>
        </p:nvSpPr>
        <p:spPr/>
        <p:txBody>
          <a:bodyPr/>
          <a:lstStyle/>
          <a:p>
            <a:r>
              <a:rPr lang="en-US" sz="1500" dirty="0"/>
              <a:t>The best teachers can help learners see relationships between their own and other cultures, can help them acquire interest in and curiosity about “otherness” and an awareness of themselves and their own cultures seen from other people’s perspectives.  (</a:t>
            </a:r>
            <a:r>
              <a:rPr lang="en-US" sz="1500" dirty="0" err="1"/>
              <a:t>Byrom</a:t>
            </a:r>
            <a:r>
              <a:rPr lang="en-US" sz="1500" dirty="0"/>
              <a:t>)</a:t>
            </a:r>
          </a:p>
        </p:txBody>
      </p:sp>
      <p:sp>
        <p:nvSpPr>
          <p:cNvPr id="4" name="Slide Number Placeholder 3"/>
          <p:cNvSpPr>
            <a:spLocks noGrp="1"/>
          </p:cNvSpPr>
          <p:nvPr>
            <p:ph type="sldNum" sz="quarter" idx="10"/>
          </p:nvPr>
        </p:nvSpPr>
        <p:spPr/>
        <p:txBody>
          <a:bodyPr/>
          <a:lstStyle/>
          <a:p>
            <a:fld id="{10E1B6D2-20BA-4B9E-941B-20CE07B9A421}" type="slidenum">
              <a:rPr lang="en-US" smtClean="0"/>
              <a:t>12</a:t>
            </a:fld>
            <a:endParaRPr lang="en-US"/>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8160" y="5760721"/>
            <a:ext cx="3657601" cy="27031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609107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13</a:t>
            </a:fld>
            <a:endParaRPr lang="en-US"/>
          </a:p>
        </p:txBody>
      </p:sp>
    </p:spTree>
    <p:extLst>
      <p:ext uri="{BB962C8B-B14F-4D97-AF65-F5344CB8AC3E}">
        <p14:creationId xmlns:p14="http://schemas.microsoft.com/office/powerpoint/2010/main" val="5446672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14</a:t>
            </a:fld>
            <a:endParaRPr lang="en-US"/>
          </a:p>
        </p:txBody>
      </p:sp>
    </p:spTree>
    <p:extLst>
      <p:ext uri="{BB962C8B-B14F-4D97-AF65-F5344CB8AC3E}">
        <p14:creationId xmlns:p14="http://schemas.microsoft.com/office/powerpoint/2010/main" val="42862087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Practices</a:t>
            </a:r>
            <a:r>
              <a:rPr lang="en-US" baseline="0" dirty="0" smtClean="0"/>
              <a:t> </a:t>
            </a:r>
            <a:r>
              <a:rPr lang="en-US" dirty="0" smtClean="0"/>
              <a:t>are patterns of social interactions, behaviors. Practices involve the use of products. They represent the knowledge of “what to do when and where” (p. 50) and how to interact within a particular culture</a:t>
            </a:r>
          </a:p>
          <a:p>
            <a:endParaRPr lang="en-US" dirty="0"/>
          </a:p>
          <a:p>
            <a:endParaRPr lang="en-US" dirty="0"/>
          </a:p>
        </p:txBody>
      </p:sp>
      <p:sp>
        <p:nvSpPr>
          <p:cNvPr id="4" name="Slide Number Placeholder 3"/>
          <p:cNvSpPr>
            <a:spLocks noGrp="1"/>
          </p:cNvSpPr>
          <p:nvPr>
            <p:ph type="sldNum" sz="quarter" idx="10"/>
          </p:nvPr>
        </p:nvSpPr>
        <p:spPr/>
        <p:txBody>
          <a:bodyPr/>
          <a:lstStyle/>
          <a:p>
            <a:fld id="{10E1B6D2-20BA-4B9E-941B-20CE07B9A421}" type="slidenum">
              <a:rPr lang="en-US" smtClean="0"/>
              <a:t>15</a:t>
            </a:fld>
            <a:endParaRPr lang="en-US"/>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520" y="5520690"/>
            <a:ext cx="5994400" cy="22354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433921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Products—are the tangible or intangible creations of a particular culture. They reflect a culture’s perspectives. Tangible products: paintings, a cathedral, a piece of literature, a pair of chopsticks Intangible products: an oral tale, a dance, a sacred ritual, a system of education, a law</a:t>
            </a:r>
          </a:p>
          <a:p>
            <a:endParaRPr lang="en-US" dirty="0"/>
          </a:p>
          <a:p>
            <a:endParaRPr lang="en-US" dirty="0"/>
          </a:p>
        </p:txBody>
      </p:sp>
      <p:sp>
        <p:nvSpPr>
          <p:cNvPr id="4" name="Slide Number Placeholder 3"/>
          <p:cNvSpPr>
            <a:spLocks noGrp="1"/>
          </p:cNvSpPr>
          <p:nvPr>
            <p:ph type="sldNum" sz="quarter" idx="10"/>
          </p:nvPr>
        </p:nvSpPr>
        <p:spPr/>
        <p:txBody>
          <a:bodyPr/>
          <a:lstStyle/>
          <a:p>
            <a:fld id="{10E1B6D2-20BA-4B9E-941B-20CE07B9A421}" type="slidenum">
              <a:rPr lang="en-US" smtClean="0"/>
              <a:t>16</a:t>
            </a:fld>
            <a:endParaRPr lang="en-US"/>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240" y="5680710"/>
            <a:ext cx="6096001" cy="28663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111478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Perspectives—the philosophical perspectives, meanings, attitudes, values, beliefs, ideas that underlie the cultural practices and products of a society. They represent a culture’s view of the world.</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10E1B6D2-20BA-4B9E-941B-20CE07B9A421}" type="slidenum">
              <a:rPr lang="en-US" smtClean="0"/>
              <a:t>17</a:t>
            </a:fld>
            <a:endParaRPr lang="en-US"/>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633" y="5440680"/>
            <a:ext cx="6858000" cy="25003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16151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Source: National Standards for Foreign Language Education Project. (1999). Standards for foreign language learning in the 21st century. Lawrence, KS: Allen Press, Inc.</a:t>
            </a:r>
            <a:endParaRPr lang="en-US" dirty="0"/>
          </a:p>
        </p:txBody>
      </p:sp>
      <p:sp>
        <p:nvSpPr>
          <p:cNvPr id="4" name="Slide Number Placeholder 3"/>
          <p:cNvSpPr>
            <a:spLocks noGrp="1"/>
          </p:cNvSpPr>
          <p:nvPr>
            <p:ph type="sldNum" sz="quarter" idx="10"/>
          </p:nvPr>
        </p:nvSpPr>
        <p:spPr/>
        <p:txBody>
          <a:bodyPr/>
          <a:lstStyle/>
          <a:p>
            <a:fld id="{10E1B6D2-20BA-4B9E-941B-20CE07B9A421}" type="slidenum">
              <a:rPr lang="en-US" smtClean="0"/>
              <a:t>18</a:t>
            </a:fld>
            <a:endParaRPr lang="en-US"/>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5601" y="5280661"/>
            <a:ext cx="4318000" cy="35399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272809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19</a:t>
            </a:fld>
            <a:endParaRPr lang="en-US"/>
          </a:p>
        </p:txBody>
      </p:sp>
    </p:spTree>
    <p:extLst>
      <p:ext uri="{BB962C8B-B14F-4D97-AF65-F5344CB8AC3E}">
        <p14:creationId xmlns:p14="http://schemas.microsoft.com/office/powerpoint/2010/main" val="24589072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t>Someone with some degree of intercultural competence is someone who </a:t>
            </a:r>
          </a:p>
          <a:p>
            <a:endParaRPr lang="en-US" sz="1700" dirty="0"/>
          </a:p>
          <a:p>
            <a:pPr marL="302047" indent="-302047">
              <a:buFont typeface="Arial" panose="020B0604020202020204" pitchFamily="34" charset="0"/>
              <a:buChar char="•"/>
            </a:pPr>
            <a:r>
              <a:rPr lang="en-US" sz="1700" dirty="0"/>
              <a:t>Is able to see relationships between different cultures - both internal and external to a society - and </a:t>
            </a:r>
          </a:p>
          <a:p>
            <a:endParaRPr lang="en-US" sz="1700" dirty="0"/>
          </a:p>
          <a:p>
            <a:pPr marL="302047" indent="-302047">
              <a:buFont typeface="Arial" panose="020B0604020202020204" pitchFamily="34" charset="0"/>
              <a:buChar char="•"/>
            </a:pPr>
            <a:r>
              <a:rPr lang="en-US" sz="1700" dirty="0"/>
              <a:t>is able to mediate, that is interpret each in terms of the other, either for themselves or for other people. </a:t>
            </a:r>
          </a:p>
          <a:p>
            <a:endParaRPr lang="en-US" sz="1700" dirty="0"/>
          </a:p>
          <a:p>
            <a:pPr marL="302047" indent="-302047">
              <a:buFont typeface="Arial" panose="020B0604020202020204" pitchFamily="34" charset="0"/>
              <a:buChar char="•"/>
            </a:pPr>
            <a:r>
              <a:rPr lang="en-US" sz="1700" dirty="0"/>
              <a:t>It is also someone who has a critical or analytical understanding of (parts of) their own and other cultures</a:t>
            </a:r>
          </a:p>
          <a:p>
            <a:endParaRPr lang="en-US" sz="1700" dirty="0"/>
          </a:p>
          <a:p>
            <a:pPr marL="302047" indent="-302047">
              <a:buFont typeface="Arial" panose="020B0604020202020204" pitchFamily="34" charset="0"/>
              <a:buChar char="•"/>
            </a:pPr>
            <a:r>
              <a:rPr lang="en-US" sz="1700" dirty="0"/>
              <a:t>someone who is conscious of their own perspective, of the way in which their thinking is culturally determined, rather than believing that their understanding and perspective is natural.</a:t>
            </a:r>
          </a:p>
          <a:p>
            <a:endParaRPr lang="en-US" dirty="0"/>
          </a:p>
          <a:p>
            <a:endParaRPr lang="en-US" dirty="0"/>
          </a:p>
        </p:txBody>
      </p:sp>
      <p:sp>
        <p:nvSpPr>
          <p:cNvPr id="4" name="Slide Number Placeholder 3"/>
          <p:cNvSpPr>
            <a:spLocks noGrp="1"/>
          </p:cNvSpPr>
          <p:nvPr>
            <p:ph type="sldNum" sz="quarter" idx="10"/>
          </p:nvPr>
        </p:nvSpPr>
        <p:spPr/>
        <p:txBody>
          <a:bodyPr/>
          <a:lstStyle/>
          <a:p>
            <a:fld id="{10E1B6D2-20BA-4B9E-941B-20CE07B9A421}" type="slidenum">
              <a:rPr lang="en-US" smtClean="0"/>
              <a:t>21</a:t>
            </a:fld>
            <a:endParaRPr lang="en-US"/>
          </a:p>
        </p:txBody>
      </p:sp>
    </p:spTree>
    <p:extLst>
      <p:ext uri="{BB962C8B-B14F-4D97-AF65-F5344CB8AC3E}">
        <p14:creationId xmlns:p14="http://schemas.microsoft.com/office/powerpoint/2010/main" val="6996579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2</a:t>
            </a:fld>
            <a:endParaRPr lang="en-US"/>
          </a:p>
        </p:txBody>
      </p:sp>
    </p:spTree>
    <p:extLst>
      <p:ext uri="{BB962C8B-B14F-4D97-AF65-F5344CB8AC3E}">
        <p14:creationId xmlns:p14="http://schemas.microsoft.com/office/powerpoint/2010/main" val="36942579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response to this is to say that the main aim of teaching the intercultural dimension is not the transmission of information about a foreign country. The intercultural dimension is concerned with - helping learners to understand how intercultural interaction takes place, - how social identities are part of all interaction, - how their perceptions of other people and others people's perceptions of them influence the success of communication - how they can find out for themselves more about the people with whom they are communicating. </a:t>
            </a:r>
          </a:p>
        </p:txBody>
      </p:sp>
      <p:sp>
        <p:nvSpPr>
          <p:cNvPr id="4" name="Slide Number Placeholder 3"/>
          <p:cNvSpPr>
            <a:spLocks noGrp="1"/>
          </p:cNvSpPr>
          <p:nvPr>
            <p:ph type="sldNum" sz="quarter" idx="10"/>
          </p:nvPr>
        </p:nvSpPr>
        <p:spPr/>
        <p:txBody>
          <a:bodyPr/>
          <a:lstStyle/>
          <a:p>
            <a:fld id="{10E1B6D2-20BA-4B9E-941B-20CE07B9A421}" type="slidenum">
              <a:rPr lang="en-US" smtClean="0"/>
              <a:t>22</a:t>
            </a:fld>
            <a:endParaRPr lang="en-US"/>
          </a:p>
        </p:txBody>
      </p:sp>
    </p:spTree>
    <p:extLst>
      <p:ext uri="{BB962C8B-B14F-4D97-AF65-F5344CB8AC3E}">
        <p14:creationId xmlns:p14="http://schemas.microsoft.com/office/powerpoint/2010/main" val="232636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23</a:t>
            </a:fld>
            <a:endParaRPr lang="en-US"/>
          </a:p>
        </p:txBody>
      </p:sp>
    </p:spTree>
    <p:extLst>
      <p:ext uri="{BB962C8B-B14F-4D97-AF65-F5344CB8AC3E}">
        <p14:creationId xmlns:p14="http://schemas.microsoft.com/office/powerpoint/2010/main" val="19271881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24</a:t>
            </a:fld>
            <a:endParaRPr lang="en-US"/>
          </a:p>
        </p:txBody>
      </p:sp>
    </p:spTree>
    <p:extLst>
      <p:ext uri="{BB962C8B-B14F-4D97-AF65-F5344CB8AC3E}">
        <p14:creationId xmlns:p14="http://schemas.microsoft.com/office/powerpoint/2010/main" val="22612671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25</a:t>
            </a:fld>
            <a:endParaRPr lang="en-US"/>
          </a:p>
        </p:txBody>
      </p:sp>
    </p:spTree>
    <p:extLst>
      <p:ext uri="{BB962C8B-B14F-4D97-AF65-F5344CB8AC3E}">
        <p14:creationId xmlns:p14="http://schemas.microsoft.com/office/powerpoint/2010/main" val="9101973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26</a:t>
            </a:fld>
            <a:endParaRPr lang="en-US"/>
          </a:p>
        </p:txBody>
      </p:sp>
    </p:spTree>
    <p:extLst>
      <p:ext uri="{BB962C8B-B14F-4D97-AF65-F5344CB8AC3E}">
        <p14:creationId xmlns:p14="http://schemas.microsoft.com/office/powerpoint/2010/main" val="41829869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8575" y="800100"/>
            <a:ext cx="4800600" cy="3600450"/>
          </a:xfrm>
        </p:spPr>
      </p:sp>
      <p:sp>
        <p:nvSpPr>
          <p:cNvPr id="3" name="Notes Placeholder 2"/>
          <p:cNvSpPr>
            <a:spLocks noGrp="1"/>
          </p:cNvSpPr>
          <p:nvPr>
            <p:ph type="body" idx="1"/>
          </p:nvPr>
        </p:nvSpPr>
        <p:spPr/>
        <p:txBody>
          <a:bodyPr/>
          <a:lstStyle/>
          <a:p>
            <a:r>
              <a:rPr lang="en-US" dirty="0" smtClean="0"/>
              <a:t>Performance Vs. Proficiency</a:t>
            </a:r>
          </a:p>
          <a:p>
            <a:endParaRPr lang="en-US" dirty="0"/>
          </a:p>
        </p:txBody>
      </p:sp>
      <p:sp>
        <p:nvSpPr>
          <p:cNvPr id="4" name="Slide Number Placeholder 3"/>
          <p:cNvSpPr>
            <a:spLocks noGrp="1"/>
          </p:cNvSpPr>
          <p:nvPr>
            <p:ph type="sldNum" sz="quarter" idx="10"/>
          </p:nvPr>
        </p:nvSpPr>
        <p:spPr/>
        <p:txBody>
          <a:bodyPr/>
          <a:lstStyle/>
          <a:p>
            <a:fld id="{8F5AE046-6905-4D31-AD77-8F895AFFE27E}" type="slidenum">
              <a:rPr lang="en-US" smtClean="0">
                <a:solidFill>
                  <a:prstClr val="black"/>
                </a:solidFill>
              </a:rPr>
              <a:pPr/>
              <a:t>27</a:t>
            </a:fld>
            <a:endParaRPr lang="en-US">
              <a:solidFill>
                <a:prstClr val="black"/>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5360" y="4825747"/>
            <a:ext cx="5445760" cy="4135374"/>
          </a:xfrm>
          <a:prstGeom prst="rect">
            <a:avLst/>
          </a:prstGeom>
        </p:spPr>
      </p:pic>
    </p:spTree>
    <p:extLst>
      <p:ext uri="{BB962C8B-B14F-4D97-AF65-F5344CB8AC3E}">
        <p14:creationId xmlns:p14="http://schemas.microsoft.com/office/powerpoint/2010/main" val="5252616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28</a:t>
            </a:fld>
            <a:endParaRPr lang="en-US"/>
          </a:p>
        </p:txBody>
      </p:sp>
    </p:spTree>
    <p:extLst>
      <p:ext uri="{BB962C8B-B14F-4D97-AF65-F5344CB8AC3E}">
        <p14:creationId xmlns:p14="http://schemas.microsoft.com/office/powerpoint/2010/main" val="27472572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30</a:t>
            </a:fld>
            <a:endParaRPr lang="en-US"/>
          </a:p>
        </p:txBody>
      </p:sp>
    </p:spTree>
    <p:extLst>
      <p:ext uri="{BB962C8B-B14F-4D97-AF65-F5344CB8AC3E}">
        <p14:creationId xmlns:p14="http://schemas.microsoft.com/office/powerpoint/2010/main" val="1639935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31</a:t>
            </a:fld>
            <a:endParaRPr lang="en-US"/>
          </a:p>
        </p:txBody>
      </p:sp>
    </p:spTree>
    <p:extLst>
      <p:ext uri="{BB962C8B-B14F-4D97-AF65-F5344CB8AC3E}">
        <p14:creationId xmlns:p14="http://schemas.microsoft.com/office/powerpoint/2010/main" val="11252927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32</a:t>
            </a:fld>
            <a:endParaRPr lang="en-US"/>
          </a:p>
        </p:txBody>
      </p:sp>
    </p:spTree>
    <p:extLst>
      <p:ext uri="{BB962C8B-B14F-4D97-AF65-F5344CB8AC3E}">
        <p14:creationId xmlns:p14="http://schemas.microsoft.com/office/powerpoint/2010/main" val="26200821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3</a:t>
            </a:fld>
            <a:endParaRPr lang="en-US"/>
          </a:p>
        </p:txBody>
      </p:sp>
    </p:spTree>
    <p:extLst>
      <p:ext uri="{BB962C8B-B14F-4D97-AF65-F5344CB8AC3E}">
        <p14:creationId xmlns:p14="http://schemas.microsoft.com/office/powerpoint/2010/main" val="20822119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33</a:t>
            </a:fld>
            <a:endParaRPr lang="en-US"/>
          </a:p>
        </p:txBody>
      </p:sp>
    </p:spTree>
    <p:extLst>
      <p:ext uri="{BB962C8B-B14F-4D97-AF65-F5344CB8AC3E}">
        <p14:creationId xmlns:p14="http://schemas.microsoft.com/office/powerpoint/2010/main" val="41658148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34</a:t>
            </a:fld>
            <a:endParaRPr lang="en-US"/>
          </a:p>
        </p:txBody>
      </p:sp>
    </p:spTree>
    <p:extLst>
      <p:ext uri="{BB962C8B-B14F-4D97-AF65-F5344CB8AC3E}">
        <p14:creationId xmlns:p14="http://schemas.microsoft.com/office/powerpoint/2010/main" val="21666140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35</a:t>
            </a:fld>
            <a:endParaRPr lang="en-US"/>
          </a:p>
        </p:txBody>
      </p:sp>
    </p:spTree>
    <p:extLst>
      <p:ext uri="{BB962C8B-B14F-4D97-AF65-F5344CB8AC3E}">
        <p14:creationId xmlns:p14="http://schemas.microsoft.com/office/powerpoint/2010/main" val="35698647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36</a:t>
            </a:fld>
            <a:endParaRPr lang="en-US"/>
          </a:p>
        </p:txBody>
      </p:sp>
    </p:spTree>
    <p:extLst>
      <p:ext uri="{BB962C8B-B14F-4D97-AF65-F5344CB8AC3E}">
        <p14:creationId xmlns:p14="http://schemas.microsoft.com/office/powerpoint/2010/main" val="30275776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37</a:t>
            </a:fld>
            <a:endParaRPr lang="en-US"/>
          </a:p>
        </p:txBody>
      </p:sp>
    </p:spTree>
    <p:extLst>
      <p:ext uri="{BB962C8B-B14F-4D97-AF65-F5344CB8AC3E}">
        <p14:creationId xmlns:p14="http://schemas.microsoft.com/office/powerpoint/2010/main" val="3504973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38</a:t>
            </a:fld>
            <a:endParaRPr lang="en-US"/>
          </a:p>
        </p:txBody>
      </p:sp>
    </p:spTree>
    <p:extLst>
      <p:ext uri="{BB962C8B-B14F-4D97-AF65-F5344CB8AC3E}">
        <p14:creationId xmlns:p14="http://schemas.microsoft.com/office/powerpoint/2010/main" val="295316884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40</a:t>
            </a:fld>
            <a:endParaRPr lang="en-US"/>
          </a:p>
        </p:txBody>
      </p:sp>
    </p:spTree>
    <p:extLst>
      <p:ext uri="{BB962C8B-B14F-4D97-AF65-F5344CB8AC3E}">
        <p14:creationId xmlns:p14="http://schemas.microsoft.com/office/powerpoint/2010/main" val="36165656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41</a:t>
            </a:fld>
            <a:endParaRPr lang="en-US"/>
          </a:p>
        </p:txBody>
      </p:sp>
    </p:spTree>
    <p:extLst>
      <p:ext uri="{BB962C8B-B14F-4D97-AF65-F5344CB8AC3E}">
        <p14:creationId xmlns:p14="http://schemas.microsoft.com/office/powerpoint/2010/main" val="24883294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42</a:t>
            </a:fld>
            <a:endParaRPr lang="en-US"/>
          </a:p>
        </p:txBody>
      </p:sp>
    </p:spTree>
    <p:extLst>
      <p:ext uri="{BB962C8B-B14F-4D97-AF65-F5344CB8AC3E}">
        <p14:creationId xmlns:p14="http://schemas.microsoft.com/office/powerpoint/2010/main" val="32031281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43</a:t>
            </a:fld>
            <a:endParaRPr lang="en-US"/>
          </a:p>
        </p:txBody>
      </p:sp>
    </p:spTree>
    <p:extLst>
      <p:ext uri="{BB962C8B-B14F-4D97-AF65-F5344CB8AC3E}">
        <p14:creationId xmlns:p14="http://schemas.microsoft.com/office/powerpoint/2010/main" val="33381118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4</a:t>
            </a:fld>
            <a:endParaRPr lang="en-US"/>
          </a:p>
        </p:txBody>
      </p:sp>
    </p:spTree>
    <p:extLst>
      <p:ext uri="{BB962C8B-B14F-4D97-AF65-F5344CB8AC3E}">
        <p14:creationId xmlns:p14="http://schemas.microsoft.com/office/powerpoint/2010/main" val="27396866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44</a:t>
            </a:fld>
            <a:endParaRPr lang="en-US"/>
          </a:p>
        </p:txBody>
      </p:sp>
    </p:spTree>
    <p:extLst>
      <p:ext uri="{BB962C8B-B14F-4D97-AF65-F5344CB8AC3E}">
        <p14:creationId xmlns:p14="http://schemas.microsoft.com/office/powerpoint/2010/main" val="40778974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45</a:t>
            </a:fld>
            <a:endParaRPr lang="en-US"/>
          </a:p>
        </p:txBody>
      </p:sp>
    </p:spTree>
    <p:extLst>
      <p:ext uri="{BB962C8B-B14F-4D97-AF65-F5344CB8AC3E}">
        <p14:creationId xmlns:p14="http://schemas.microsoft.com/office/powerpoint/2010/main" val="200025975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46</a:t>
            </a:fld>
            <a:endParaRPr lang="en-US"/>
          </a:p>
        </p:txBody>
      </p:sp>
    </p:spTree>
    <p:extLst>
      <p:ext uri="{BB962C8B-B14F-4D97-AF65-F5344CB8AC3E}">
        <p14:creationId xmlns:p14="http://schemas.microsoft.com/office/powerpoint/2010/main" val="10561946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47</a:t>
            </a:fld>
            <a:endParaRPr lang="en-US"/>
          </a:p>
        </p:txBody>
      </p:sp>
    </p:spTree>
    <p:extLst>
      <p:ext uri="{BB962C8B-B14F-4D97-AF65-F5344CB8AC3E}">
        <p14:creationId xmlns:p14="http://schemas.microsoft.com/office/powerpoint/2010/main" val="13445799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0E1B6D2-20BA-4B9E-941B-20CE07B9A421}" type="slidenum">
              <a:rPr lang="en-US" smtClean="0"/>
              <a:t>48</a:t>
            </a:fld>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1219286386"/>
              </p:ext>
            </p:extLst>
          </p:nvPr>
        </p:nvGraphicFramePr>
        <p:xfrm>
          <a:off x="1137922" y="4960621"/>
          <a:ext cx="4875107" cy="3598783"/>
        </p:xfrm>
        <a:graphic>
          <a:graphicData uri="http://schemas.openxmlformats.org/presentationml/2006/ole">
            <mc:AlternateContent xmlns:mc="http://schemas.openxmlformats.org/markup-compatibility/2006">
              <mc:Choice xmlns:v="urn:schemas-microsoft-com:vml" Requires="v">
                <p:oleObj spid="_x0000_s2136" name="Slide" r:id="rId5" imgW="4570544" imgH="3427541" progId="PowerPoint.Slide.12">
                  <p:embed/>
                </p:oleObj>
              </mc:Choice>
              <mc:Fallback>
                <p:oleObj name="Slide" r:id="rId5" imgW="4570544" imgH="3427541" progId="PowerPoint.Slide.12">
                  <p:embed/>
                  <p:pic>
                    <p:nvPicPr>
                      <p:cNvPr id="0" name=""/>
                      <p:cNvPicPr/>
                      <p:nvPr/>
                    </p:nvPicPr>
                    <p:blipFill>
                      <a:blip r:embed="rId6"/>
                      <a:stretch>
                        <a:fillRect/>
                      </a:stretch>
                    </p:blipFill>
                    <p:spPr>
                      <a:xfrm>
                        <a:off x="1137922" y="4960621"/>
                        <a:ext cx="4875107" cy="3598783"/>
                      </a:xfrm>
                      <a:prstGeom prst="rect">
                        <a:avLst/>
                      </a:prstGeom>
                    </p:spPr>
                  </p:pic>
                </p:oleObj>
              </mc:Fallback>
            </mc:AlternateContent>
          </a:graphicData>
        </a:graphic>
      </p:graphicFrame>
    </p:spTree>
    <p:extLst>
      <p:ext uri="{BB962C8B-B14F-4D97-AF65-F5344CB8AC3E}">
        <p14:creationId xmlns:p14="http://schemas.microsoft.com/office/powerpoint/2010/main" val="25726646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5</a:t>
            </a:fld>
            <a:endParaRPr lang="en-US"/>
          </a:p>
        </p:txBody>
      </p:sp>
    </p:spTree>
    <p:extLst>
      <p:ext uri="{BB962C8B-B14F-4D97-AF65-F5344CB8AC3E}">
        <p14:creationId xmlns:p14="http://schemas.microsoft.com/office/powerpoint/2010/main" val="8135739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6</a:t>
            </a:fld>
            <a:endParaRPr lang="en-US"/>
          </a:p>
        </p:txBody>
      </p:sp>
    </p:spTree>
    <p:extLst>
      <p:ext uri="{BB962C8B-B14F-4D97-AF65-F5344CB8AC3E}">
        <p14:creationId xmlns:p14="http://schemas.microsoft.com/office/powerpoint/2010/main" val="30305405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7</a:t>
            </a:fld>
            <a:endParaRPr lang="en-US"/>
          </a:p>
        </p:txBody>
      </p:sp>
    </p:spTree>
    <p:extLst>
      <p:ext uri="{BB962C8B-B14F-4D97-AF65-F5344CB8AC3E}">
        <p14:creationId xmlns:p14="http://schemas.microsoft.com/office/powerpoint/2010/main" val="36603687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1B6D2-20BA-4B9E-941B-20CE07B9A421}" type="slidenum">
              <a:rPr lang="en-US" smtClean="0"/>
              <a:t>8</a:t>
            </a:fld>
            <a:endParaRPr lang="en-US"/>
          </a:p>
        </p:txBody>
      </p:sp>
    </p:spTree>
    <p:extLst>
      <p:ext uri="{BB962C8B-B14F-4D97-AF65-F5344CB8AC3E}">
        <p14:creationId xmlns:p14="http://schemas.microsoft.com/office/powerpoint/2010/main" val="2231531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10E1B6D2-20BA-4B9E-941B-20CE07B9A421}" type="slidenum">
              <a:rPr lang="en-US" smtClean="0"/>
              <a:t>9</a:t>
            </a:fld>
            <a:endParaRPr lang="en-US"/>
          </a:p>
        </p:txBody>
      </p:sp>
      <p:sp>
        <p:nvSpPr>
          <p:cNvPr id="5" name="Text Placeholder 17"/>
          <p:cNvSpPr>
            <a:spLocks noGrp="1"/>
          </p:cNvSpPr>
          <p:nvPr>
            <p:ph type="body" idx="1"/>
          </p:nvPr>
        </p:nvSpPr>
        <p:spPr/>
        <p:txBody>
          <a:bodyPr>
            <a:normAutofit/>
          </a:bodyPr>
          <a:lstStyle/>
          <a:p>
            <a:pPr marL="362456" indent="-362456">
              <a:lnSpc>
                <a:spcPct val="200000"/>
              </a:lnSpc>
              <a:buFont typeface="+mj-lt"/>
              <a:buAutoNum type="arabicPeriod"/>
            </a:pPr>
            <a:r>
              <a:rPr lang="en-US" sz="1900" dirty="0">
                <a:latin typeface="+mj-lt"/>
              </a:rPr>
              <a:t>  What do we know about </a:t>
            </a:r>
            <a:r>
              <a:rPr lang="en-US" sz="1900" b="1" dirty="0">
                <a:latin typeface="+mj-lt"/>
              </a:rPr>
              <a:t>intercultural competence</a:t>
            </a:r>
            <a:r>
              <a:rPr lang="en-US" sz="1900" dirty="0">
                <a:latin typeface="+mj-lt"/>
              </a:rPr>
              <a:t>?</a:t>
            </a:r>
          </a:p>
          <a:p>
            <a:pPr marL="483275" indent="-483275">
              <a:lnSpc>
                <a:spcPct val="200000"/>
              </a:lnSpc>
              <a:buFont typeface="+mj-lt"/>
              <a:buAutoNum type="arabicPeriod" startAt="2"/>
            </a:pPr>
            <a:r>
              <a:rPr lang="en-US" sz="1900" dirty="0">
                <a:latin typeface="+mj-lt"/>
              </a:rPr>
              <a:t>What </a:t>
            </a:r>
            <a:r>
              <a:rPr lang="en-US" sz="1900" b="1" dirty="0">
                <a:latin typeface="+mj-lt"/>
              </a:rPr>
              <a:t>questions </a:t>
            </a:r>
            <a:r>
              <a:rPr lang="en-US" sz="1900" dirty="0">
                <a:latin typeface="+mj-lt"/>
              </a:rPr>
              <a:t>do we have?</a:t>
            </a:r>
          </a:p>
          <a:p>
            <a:pPr marL="483275" indent="-483275">
              <a:lnSpc>
                <a:spcPct val="200000"/>
              </a:lnSpc>
              <a:buFont typeface="+mj-lt"/>
              <a:buAutoNum type="arabicPeriod" startAt="2"/>
            </a:pPr>
            <a:r>
              <a:rPr lang="en-US" sz="1900" dirty="0">
                <a:latin typeface="+mj-lt"/>
              </a:rPr>
              <a:t>Where do we go from here?</a:t>
            </a:r>
          </a:p>
        </p:txBody>
      </p:sp>
    </p:spTree>
    <p:extLst>
      <p:ext uri="{BB962C8B-B14F-4D97-AF65-F5344CB8AC3E}">
        <p14:creationId xmlns:p14="http://schemas.microsoft.com/office/powerpoint/2010/main" val="9848983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F08243D-3AF9-4B19-91EB-4EE810C62113}" type="datetimeFigureOut">
              <a:rPr lang="en-US" smtClean="0"/>
              <a:t>3/4/2016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601AA5-C94E-436D-B8C8-B1197CB7B7B4}" type="slidenum">
              <a:rPr lang="en-US" smtClean="0"/>
              <a:t>‹#›</a:t>
            </a:fld>
            <a:endParaRPr lang="en-US"/>
          </a:p>
        </p:txBody>
      </p:sp>
    </p:spTree>
    <p:extLst>
      <p:ext uri="{BB962C8B-B14F-4D97-AF65-F5344CB8AC3E}">
        <p14:creationId xmlns:p14="http://schemas.microsoft.com/office/powerpoint/2010/main" val="9147687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08243D-3AF9-4B19-91EB-4EE810C62113}" type="datetimeFigureOut">
              <a:rPr lang="en-US" smtClean="0"/>
              <a:t>3/4/2016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601AA5-C94E-436D-B8C8-B1197CB7B7B4}" type="slidenum">
              <a:rPr lang="en-US" smtClean="0"/>
              <a:t>‹#›</a:t>
            </a:fld>
            <a:endParaRPr lang="en-US"/>
          </a:p>
        </p:txBody>
      </p:sp>
    </p:spTree>
    <p:extLst>
      <p:ext uri="{BB962C8B-B14F-4D97-AF65-F5344CB8AC3E}">
        <p14:creationId xmlns:p14="http://schemas.microsoft.com/office/powerpoint/2010/main" val="1003282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08243D-3AF9-4B19-91EB-4EE810C62113}" type="datetimeFigureOut">
              <a:rPr lang="en-US" smtClean="0"/>
              <a:t>3/4/2016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601AA5-C94E-436D-B8C8-B1197CB7B7B4}" type="slidenum">
              <a:rPr lang="en-US" smtClean="0"/>
              <a:t>‹#›</a:t>
            </a:fld>
            <a:endParaRPr lang="en-US"/>
          </a:p>
        </p:txBody>
      </p:sp>
    </p:spTree>
    <p:extLst>
      <p:ext uri="{BB962C8B-B14F-4D97-AF65-F5344CB8AC3E}">
        <p14:creationId xmlns:p14="http://schemas.microsoft.com/office/powerpoint/2010/main" val="19476584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fld id="{DA03BABF-4860-4288-B879-863AAD101BF5}" type="datetimeFigureOut">
              <a:rPr lang="en-US" smtClean="0">
                <a:solidFill>
                  <a:srgbClr val="464653"/>
                </a:solidFill>
              </a:rPr>
              <a:pPr/>
              <a:t>3/4/2016</a:t>
            </a:fld>
            <a:endParaRPr lang="en-US">
              <a:solidFill>
                <a:srgbClr val="464653"/>
              </a:solidFill>
            </a:endParaRPr>
          </a:p>
        </p:txBody>
      </p:sp>
      <p:sp>
        <p:nvSpPr>
          <p:cNvPr id="17" name="Footer Placeholder 16"/>
          <p:cNvSpPr>
            <a:spLocks noGrp="1"/>
          </p:cNvSpPr>
          <p:nvPr>
            <p:ph type="ftr" sz="quarter" idx="11"/>
          </p:nvPr>
        </p:nvSpPr>
        <p:spPr>
          <a:xfrm>
            <a:off x="2898648" y="6355080"/>
            <a:ext cx="3474720" cy="365760"/>
          </a:xfrm>
        </p:spPr>
        <p:txBody>
          <a:bodyPr/>
          <a:lstStyle/>
          <a:p>
            <a:endParaRPr lang="en-US">
              <a:solidFill>
                <a:srgbClr val="464653"/>
              </a:solidFill>
            </a:endParaRPr>
          </a:p>
        </p:txBody>
      </p:sp>
      <p:sp>
        <p:nvSpPr>
          <p:cNvPr id="29" name="Slide Number Placeholder 28"/>
          <p:cNvSpPr>
            <a:spLocks noGrp="1"/>
          </p:cNvSpPr>
          <p:nvPr>
            <p:ph type="sldNum" sz="quarter" idx="12"/>
          </p:nvPr>
        </p:nvSpPr>
        <p:spPr>
          <a:xfrm>
            <a:off x="1216152" y="6355080"/>
            <a:ext cx="1219200" cy="365760"/>
          </a:xfrm>
        </p:spPr>
        <p:txBody>
          <a:bodyPr/>
          <a:lstStyle/>
          <a:p>
            <a:fld id="{8994B013-DFD3-48E7-ADC1-F8417CED7238}" type="slidenum">
              <a:rPr lang="en-US" smtClean="0">
                <a:solidFill>
                  <a:srgbClr val="464653"/>
                </a:solidFill>
              </a:rPr>
              <a:pPr/>
              <a:t>‹#›</a:t>
            </a:fld>
            <a:endParaRPr lang="en-US">
              <a:solidFill>
                <a:srgbClr val="464653"/>
              </a:solidFill>
            </a:endParaRPr>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5541211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DA03BABF-4860-4288-B879-863AAD101BF5}" type="datetimeFigureOut">
              <a:rPr lang="en-US" smtClean="0">
                <a:solidFill>
                  <a:srgbClr val="464653"/>
                </a:solidFill>
              </a:rPr>
              <a:pPr/>
              <a:t>3/4/2016</a:t>
            </a:fld>
            <a:endParaRPr lang="en-US">
              <a:solidFill>
                <a:srgbClr val="464653"/>
              </a:solidFill>
            </a:endParaRPr>
          </a:p>
        </p:txBody>
      </p:sp>
      <p:sp>
        <p:nvSpPr>
          <p:cNvPr id="5" name="Footer Placeholder 4"/>
          <p:cNvSpPr>
            <a:spLocks noGrp="1"/>
          </p:cNvSpPr>
          <p:nvPr>
            <p:ph type="ftr" sz="quarter" idx="11"/>
          </p:nvPr>
        </p:nvSpPr>
        <p:spPr/>
        <p:txBody>
          <a:bodyPr/>
          <a:lstStyle/>
          <a:p>
            <a:endParaRPr lang="en-US">
              <a:solidFill>
                <a:srgbClr val="464653"/>
              </a:solidFill>
            </a:endParaRPr>
          </a:p>
        </p:txBody>
      </p:sp>
      <p:sp>
        <p:nvSpPr>
          <p:cNvPr id="6" name="Slide Number Placeholder 5"/>
          <p:cNvSpPr>
            <a:spLocks noGrp="1"/>
          </p:cNvSpPr>
          <p:nvPr>
            <p:ph type="sldNum" sz="quarter" idx="12"/>
          </p:nvPr>
        </p:nvSpPr>
        <p:spPr/>
        <p:txBody>
          <a:bodyPr/>
          <a:lstStyle/>
          <a:p>
            <a:fld id="{8994B013-DFD3-48E7-ADC1-F8417CED7238}" type="slidenum">
              <a:rPr lang="en-US" smtClean="0">
                <a:solidFill>
                  <a:srgbClr val="464653"/>
                </a:solidFill>
              </a:rPr>
              <a:pPr/>
              <a:t>‹#›</a:t>
            </a:fld>
            <a:endParaRPr lang="en-US">
              <a:solidFill>
                <a:srgbClr val="464653"/>
              </a:solidFill>
            </a:endParaRPr>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9278388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fld id="{DA03BABF-4860-4288-B879-863AAD101BF5}" type="datetimeFigureOut">
              <a:rPr lang="en-US" smtClean="0">
                <a:solidFill>
                  <a:srgbClr val="DDE9EC"/>
                </a:solidFill>
              </a:rPr>
              <a:pPr/>
              <a:t>3/4/2016</a:t>
            </a:fld>
            <a:endParaRPr lang="en-US">
              <a:solidFill>
                <a:srgbClr val="DDE9EC"/>
              </a:solidFill>
            </a:endParaRPr>
          </a:p>
        </p:txBody>
      </p:sp>
      <p:sp>
        <p:nvSpPr>
          <p:cNvPr id="5" name="Footer Placeholder 4"/>
          <p:cNvSpPr>
            <a:spLocks noGrp="1"/>
          </p:cNvSpPr>
          <p:nvPr>
            <p:ph type="ftr" sz="quarter" idx="11"/>
          </p:nvPr>
        </p:nvSpPr>
        <p:spPr>
          <a:xfrm>
            <a:off x="2898648" y="6355080"/>
            <a:ext cx="3474720" cy="365760"/>
          </a:xfrm>
        </p:spPr>
        <p:txBody>
          <a:bodyPr/>
          <a:lstStyle/>
          <a:p>
            <a:endParaRPr lang="en-US">
              <a:solidFill>
                <a:srgbClr val="DDE9EC"/>
              </a:solidFill>
            </a:endParaRPr>
          </a:p>
        </p:txBody>
      </p:sp>
      <p:sp>
        <p:nvSpPr>
          <p:cNvPr id="6" name="Slide Number Placeholder 5"/>
          <p:cNvSpPr>
            <a:spLocks noGrp="1"/>
          </p:cNvSpPr>
          <p:nvPr>
            <p:ph type="sldNum" sz="quarter" idx="12"/>
          </p:nvPr>
        </p:nvSpPr>
        <p:spPr>
          <a:xfrm>
            <a:off x="1069848" y="6355080"/>
            <a:ext cx="1520952" cy="365760"/>
          </a:xfrm>
        </p:spPr>
        <p:txBody>
          <a:bodyPr/>
          <a:lstStyle/>
          <a:p>
            <a:fld id="{8994B013-DFD3-48E7-ADC1-F8417CED7238}" type="slidenum">
              <a:rPr lang="en-US" smtClean="0">
                <a:solidFill>
                  <a:srgbClr val="DDE9EC"/>
                </a:solidFill>
              </a:rPr>
              <a:pPr/>
              <a:t>‹#›</a:t>
            </a:fld>
            <a:endParaRPr lang="en-US">
              <a:solidFill>
                <a:srgbClr val="DDE9EC"/>
              </a:solidFill>
            </a:endParaRPr>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2808476741"/>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DA03BABF-4860-4288-B879-863AAD101BF5}" type="datetimeFigureOut">
              <a:rPr lang="en-US" smtClean="0">
                <a:solidFill>
                  <a:srgbClr val="464653"/>
                </a:solidFill>
              </a:rPr>
              <a:pPr/>
              <a:t>3/4/2016</a:t>
            </a:fld>
            <a:endParaRPr lang="en-US">
              <a:solidFill>
                <a:srgbClr val="464653"/>
              </a:solidFill>
            </a:endParaRPr>
          </a:p>
        </p:txBody>
      </p:sp>
      <p:sp>
        <p:nvSpPr>
          <p:cNvPr id="6" name="Footer Placeholder 5"/>
          <p:cNvSpPr>
            <a:spLocks noGrp="1"/>
          </p:cNvSpPr>
          <p:nvPr>
            <p:ph type="ftr" sz="quarter" idx="11"/>
          </p:nvPr>
        </p:nvSpPr>
        <p:spPr/>
        <p:txBody>
          <a:bodyPr/>
          <a:lstStyle/>
          <a:p>
            <a:endParaRPr lang="en-US">
              <a:solidFill>
                <a:srgbClr val="464653"/>
              </a:solidFill>
            </a:endParaRPr>
          </a:p>
        </p:txBody>
      </p:sp>
      <p:sp>
        <p:nvSpPr>
          <p:cNvPr id="7" name="Slide Number Placeholder 6"/>
          <p:cNvSpPr>
            <a:spLocks noGrp="1"/>
          </p:cNvSpPr>
          <p:nvPr>
            <p:ph type="sldNum" sz="quarter" idx="12"/>
          </p:nvPr>
        </p:nvSpPr>
        <p:spPr/>
        <p:txBody>
          <a:bodyPr/>
          <a:lstStyle/>
          <a:p>
            <a:fld id="{8994B013-DFD3-48E7-ADC1-F8417CED7238}" type="slidenum">
              <a:rPr lang="en-US" smtClean="0">
                <a:solidFill>
                  <a:srgbClr val="464653"/>
                </a:solidFill>
              </a:rPr>
              <a:pPr/>
              <a:t>‹#›</a:t>
            </a:fld>
            <a:endParaRPr lang="en-US">
              <a:solidFill>
                <a:srgbClr val="464653"/>
              </a:solidFill>
            </a:endParaRPr>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23868959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DA03BABF-4860-4288-B879-863AAD101BF5}" type="datetimeFigureOut">
              <a:rPr lang="en-US" smtClean="0">
                <a:solidFill>
                  <a:srgbClr val="464653"/>
                </a:solidFill>
              </a:rPr>
              <a:pPr/>
              <a:t>3/4/2016</a:t>
            </a:fld>
            <a:endParaRPr lang="en-US">
              <a:solidFill>
                <a:srgbClr val="464653"/>
              </a:solidFill>
            </a:endParaRPr>
          </a:p>
        </p:txBody>
      </p:sp>
      <p:sp>
        <p:nvSpPr>
          <p:cNvPr id="8" name="Footer Placeholder 7"/>
          <p:cNvSpPr>
            <a:spLocks noGrp="1"/>
          </p:cNvSpPr>
          <p:nvPr>
            <p:ph type="ftr" sz="quarter" idx="11"/>
          </p:nvPr>
        </p:nvSpPr>
        <p:spPr/>
        <p:txBody>
          <a:bodyPr/>
          <a:lstStyle/>
          <a:p>
            <a:endParaRPr lang="en-US">
              <a:solidFill>
                <a:srgbClr val="464653"/>
              </a:solidFill>
            </a:endParaRPr>
          </a:p>
        </p:txBody>
      </p:sp>
      <p:sp>
        <p:nvSpPr>
          <p:cNvPr id="9" name="Slide Number Placeholder 8"/>
          <p:cNvSpPr>
            <a:spLocks noGrp="1"/>
          </p:cNvSpPr>
          <p:nvPr>
            <p:ph type="sldNum" sz="quarter" idx="12"/>
          </p:nvPr>
        </p:nvSpPr>
        <p:spPr/>
        <p:txBody>
          <a:bodyPr/>
          <a:lstStyle/>
          <a:p>
            <a:fld id="{8994B013-DFD3-48E7-ADC1-F8417CED7238}" type="slidenum">
              <a:rPr lang="en-US" smtClean="0">
                <a:solidFill>
                  <a:srgbClr val="464653"/>
                </a:solidFill>
              </a:rPr>
              <a:pPr/>
              <a:t>‹#›</a:t>
            </a:fld>
            <a:endParaRPr lang="en-US">
              <a:solidFill>
                <a:srgbClr val="464653"/>
              </a:solidFill>
            </a:endParaRPr>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23860691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DA03BABF-4860-4288-B879-863AAD101BF5}" type="datetimeFigureOut">
              <a:rPr lang="en-US" smtClean="0">
                <a:solidFill>
                  <a:srgbClr val="464653"/>
                </a:solidFill>
              </a:rPr>
              <a:pPr/>
              <a:t>3/4/2016</a:t>
            </a:fld>
            <a:endParaRPr lang="en-US">
              <a:solidFill>
                <a:srgbClr val="464653"/>
              </a:solidFill>
            </a:endParaRPr>
          </a:p>
        </p:txBody>
      </p:sp>
      <p:sp>
        <p:nvSpPr>
          <p:cNvPr id="4" name="Footer Placeholder 3"/>
          <p:cNvSpPr>
            <a:spLocks noGrp="1"/>
          </p:cNvSpPr>
          <p:nvPr>
            <p:ph type="ftr" sz="quarter" idx="11"/>
          </p:nvPr>
        </p:nvSpPr>
        <p:spPr/>
        <p:txBody>
          <a:bodyPr/>
          <a:lstStyle/>
          <a:p>
            <a:endParaRPr lang="en-US">
              <a:solidFill>
                <a:srgbClr val="464653"/>
              </a:solidFill>
            </a:endParaRPr>
          </a:p>
        </p:txBody>
      </p:sp>
      <p:sp>
        <p:nvSpPr>
          <p:cNvPr id="5" name="Slide Number Placeholder 4"/>
          <p:cNvSpPr>
            <a:spLocks noGrp="1"/>
          </p:cNvSpPr>
          <p:nvPr>
            <p:ph type="sldNum" sz="quarter" idx="12"/>
          </p:nvPr>
        </p:nvSpPr>
        <p:spPr/>
        <p:txBody>
          <a:bodyPr/>
          <a:lstStyle/>
          <a:p>
            <a:fld id="{8994B013-DFD3-48E7-ADC1-F8417CED7238}" type="slidenum">
              <a:rPr lang="en-US" smtClean="0">
                <a:solidFill>
                  <a:srgbClr val="464653"/>
                </a:solidFill>
              </a:rPr>
              <a:pPr/>
              <a:t>‹#›</a:t>
            </a:fld>
            <a:endParaRPr lang="en-US">
              <a:solidFill>
                <a:srgbClr val="464653"/>
              </a:solidFill>
            </a:endParaRPr>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5632181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A03BABF-4860-4288-B879-863AAD101BF5}" type="datetimeFigureOut">
              <a:rPr lang="en-US" smtClean="0">
                <a:solidFill>
                  <a:srgbClr val="464653"/>
                </a:solidFill>
              </a:rPr>
              <a:pPr/>
              <a:t>3/4/2016</a:t>
            </a:fld>
            <a:endParaRPr lang="en-US">
              <a:solidFill>
                <a:srgbClr val="464653"/>
              </a:solidFill>
            </a:endParaRPr>
          </a:p>
        </p:txBody>
      </p:sp>
      <p:sp>
        <p:nvSpPr>
          <p:cNvPr id="3" name="Footer Placeholder 2"/>
          <p:cNvSpPr>
            <a:spLocks noGrp="1"/>
          </p:cNvSpPr>
          <p:nvPr>
            <p:ph type="ftr" sz="quarter" idx="11"/>
          </p:nvPr>
        </p:nvSpPr>
        <p:spPr/>
        <p:txBody>
          <a:bodyPr/>
          <a:lstStyle/>
          <a:p>
            <a:endParaRPr lang="en-US">
              <a:solidFill>
                <a:srgbClr val="464653"/>
              </a:solidFill>
            </a:endParaRPr>
          </a:p>
        </p:txBody>
      </p:sp>
      <p:sp>
        <p:nvSpPr>
          <p:cNvPr id="4" name="Slide Number Placeholder 3"/>
          <p:cNvSpPr>
            <a:spLocks noGrp="1"/>
          </p:cNvSpPr>
          <p:nvPr>
            <p:ph type="sldNum" sz="quarter" idx="12"/>
          </p:nvPr>
        </p:nvSpPr>
        <p:spPr/>
        <p:txBody>
          <a:bodyPr/>
          <a:lstStyle/>
          <a:p>
            <a:fld id="{8994B013-DFD3-48E7-ADC1-F8417CED7238}" type="slidenum">
              <a:rPr lang="en-US" smtClean="0">
                <a:solidFill>
                  <a:srgbClr val="464653"/>
                </a:solidFill>
              </a:rPr>
              <a:pPr/>
              <a:t>‹#›</a:t>
            </a:fld>
            <a:endParaRPr lang="en-US">
              <a:solidFill>
                <a:srgbClr val="464653"/>
              </a:solidFill>
            </a:endParaRPr>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42277213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A03BABF-4860-4288-B879-863AAD101BF5}" type="datetimeFigureOut">
              <a:rPr lang="en-US" smtClean="0">
                <a:solidFill>
                  <a:srgbClr val="464653"/>
                </a:solidFill>
              </a:rPr>
              <a:pPr/>
              <a:t>3/4/2016</a:t>
            </a:fld>
            <a:endParaRPr lang="en-US">
              <a:solidFill>
                <a:srgbClr val="464653"/>
              </a:solidFill>
            </a:endParaRPr>
          </a:p>
        </p:txBody>
      </p:sp>
      <p:sp>
        <p:nvSpPr>
          <p:cNvPr id="6" name="Footer Placeholder 5"/>
          <p:cNvSpPr>
            <a:spLocks noGrp="1"/>
          </p:cNvSpPr>
          <p:nvPr>
            <p:ph type="ftr" sz="quarter" idx="11"/>
          </p:nvPr>
        </p:nvSpPr>
        <p:spPr/>
        <p:txBody>
          <a:bodyPr/>
          <a:lstStyle/>
          <a:p>
            <a:endParaRPr lang="en-US">
              <a:solidFill>
                <a:srgbClr val="464653"/>
              </a:solidFill>
            </a:endParaRPr>
          </a:p>
        </p:txBody>
      </p:sp>
      <p:sp>
        <p:nvSpPr>
          <p:cNvPr id="7" name="Slide Number Placeholder 6"/>
          <p:cNvSpPr>
            <a:spLocks noGrp="1"/>
          </p:cNvSpPr>
          <p:nvPr>
            <p:ph type="sldNum" sz="quarter" idx="12"/>
          </p:nvPr>
        </p:nvSpPr>
        <p:spPr/>
        <p:txBody>
          <a:bodyPr/>
          <a:lstStyle/>
          <a:p>
            <a:fld id="{8994B013-DFD3-48E7-ADC1-F8417CED7238}" type="slidenum">
              <a:rPr lang="en-US" smtClean="0">
                <a:solidFill>
                  <a:srgbClr val="464653"/>
                </a:solidFill>
              </a:rPr>
              <a:pPr/>
              <a:t>‹#›</a:t>
            </a:fld>
            <a:endParaRPr lang="en-US">
              <a:solidFill>
                <a:srgbClr val="464653"/>
              </a:solidFill>
            </a:endParaRPr>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3984166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08243D-3AF9-4B19-91EB-4EE810C62113}" type="datetimeFigureOut">
              <a:rPr lang="en-US" smtClean="0"/>
              <a:t>3/4/2016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601AA5-C94E-436D-B8C8-B1197CB7B7B4}" type="slidenum">
              <a:rPr lang="en-US" smtClean="0"/>
              <a:t>‹#›</a:t>
            </a:fld>
            <a:endParaRPr lang="en-US"/>
          </a:p>
        </p:txBody>
      </p:sp>
    </p:spTree>
    <p:extLst>
      <p:ext uri="{BB962C8B-B14F-4D97-AF65-F5344CB8AC3E}">
        <p14:creationId xmlns:p14="http://schemas.microsoft.com/office/powerpoint/2010/main" val="5108246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A03BABF-4860-4288-B879-863AAD101BF5}" type="datetimeFigureOut">
              <a:rPr lang="en-US" smtClean="0">
                <a:solidFill>
                  <a:srgbClr val="DDE9EC"/>
                </a:solidFill>
              </a:rPr>
              <a:pPr/>
              <a:t>3/4/2016</a:t>
            </a:fld>
            <a:endParaRPr lang="en-US">
              <a:solidFill>
                <a:srgbClr val="DDE9EC"/>
              </a:solidFill>
            </a:endParaRPr>
          </a:p>
        </p:txBody>
      </p:sp>
      <p:sp>
        <p:nvSpPr>
          <p:cNvPr id="6" name="Footer Placeholder 5"/>
          <p:cNvSpPr>
            <a:spLocks noGrp="1"/>
          </p:cNvSpPr>
          <p:nvPr>
            <p:ph type="ftr" sz="quarter" idx="11"/>
          </p:nvPr>
        </p:nvSpPr>
        <p:spPr/>
        <p:txBody>
          <a:bodyPr/>
          <a:lstStyle/>
          <a:p>
            <a:endParaRPr lang="en-US">
              <a:solidFill>
                <a:srgbClr val="DDE9EC"/>
              </a:solidFill>
            </a:endParaRPr>
          </a:p>
        </p:txBody>
      </p:sp>
      <p:sp>
        <p:nvSpPr>
          <p:cNvPr id="7" name="Slide Number Placeholder 6"/>
          <p:cNvSpPr>
            <a:spLocks noGrp="1"/>
          </p:cNvSpPr>
          <p:nvPr>
            <p:ph type="sldNum" sz="quarter" idx="12"/>
          </p:nvPr>
        </p:nvSpPr>
        <p:spPr/>
        <p:txBody>
          <a:bodyPr/>
          <a:lstStyle/>
          <a:p>
            <a:fld id="{8994B013-DFD3-48E7-ADC1-F8417CED7238}" type="slidenum">
              <a:rPr lang="en-US" smtClean="0">
                <a:solidFill>
                  <a:srgbClr val="DDE9EC"/>
                </a:solidFill>
              </a:rPr>
              <a:pPr/>
              <a:t>‹#›</a:t>
            </a:fld>
            <a:endParaRPr lang="en-US">
              <a:solidFill>
                <a:srgbClr val="DDE9EC"/>
              </a:solidFill>
            </a:endParaRPr>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3152698635"/>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A03BABF-4860-4288-B879-863AAD101BF5}" type="datetimeFigureOut">
              <a:rPr lang="en-US" smtClean="0">
                <a:solidFill>
                  <a:srgbClr val="464653"/>
                </a:solidFill>
              </a:rPr>
              <a:pPr/>
              <a:t>3/4/2016</a:t>
            </a:fld>
            <a:endParaRPr lang="en-US">
              <a:solidFill>
                <a:srgbClr val="464653"/>
              </a:solidFill>
            </a:endParaRPr>
          </a:p>
        </p:txBody>
      </p:sp>
      <p:sp>
        <p:nvSpPr>
          <p:cNvPr id="5" name="Footer Placeholder 4"/>
          <p:cNvSpPr>
            <a:spLocks noGrp="1"/>
          </p:cNvSpPr>
          <p:nvPr>
            <p:ph type="ftr" sz="quarter" idx="11"/>
          </p:nvPr>
        </p:nvSpPr>
        <p:spPr/>
        <p:txBody>
          <a:bodyPr/>
          <a:lstStyle/>
          <a:p>
            <a:endParaRPr lang="en-US">
              <a:solidFill>
                <a:srgbClr val="464653"/>
              </a:solidFill>
            </a:endParaRPr>
          </a:p>
        </p:txBody>
      </p:sp>
      <p:sp>
        <p:nvSpPr>
          <p:cNvPr id="6" name="Slide Number Placeholder 5"/>
          <p:cNvSpPr>
            <a:spLocks noGrp="1"/>
          </p:cNvSpPr>
          <p:nvPr>
            <p:ph type="sldNum" sz="quarter" idx="12"/>
          </p:nvPr>
        </p:nvSpPr>
        <p:spPr/>
        <p:txBody>
          <a:bodyPr/>
          <a:lstStyle/>
          <a:p>
            <a:fld id="{8994B013-DFD3-48E7-ADC1-F8417CED7238}" type="slidenum">
              <a:rPr lang="en-US" smtClean="0">
                <a:solidFill>
                  <a:srgbClr val="464653"/>
                </a:solidFill>
              </a:rPr>
              <a:pPr/>
              <a:t>‹#›</a:t>
            </a:fld>
            <a:endParaRPr lang="en-US">
              <a:solidFill>
                <a:srgbClr val="464653"/>
              </a:solidFill>
            </a:endParaRPr>
          </a:p>
        </p:txBody>
      </p:sp>
    </p:spTree>
    <p:extLst>
      <p:ext uri="{BB962C8B-B14F-4D97-AF65-F5344CB8AC3E}">
        <p14:creationId xmlns:p14="http://schemas.microsoft.com/office/powerpoint/2010/main" val="17280289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A03BABF-4860-4288-B879-863AAD101BF5}" type="datetimeFigureOut">
              <a:rPr lang="en-US" smtClean="0">
                <a:solidFill>
                  <a:srgbClr val="464653"/>
                </a:solidFill>
              </a:rPr>
              <a:pPr/>
              <a:t>3/4/2016</a:t>
            </a:fld>
            <a:endParaRPr lang="en-US">
              <a:solidFill>
                <a:srgbClr val="464653"/>
              </a:solidFill>
            </a:endParaRPr>
          </a:p>
        </p:txBody>
      </p:sp>
      <p:sp>
        <p:nvSpPr>
          <p:cNvPr id="5" name="Footer Placeholder 4"/>
          <p:cNvSpPr>
            <a:spLocks noGrp="1"/>
          </p:cNvSpPr>
          <p:nvPr>
            <p:ph type="ftr" sz="quarter" idx="11"/>
          </p:nvPr>
        </p:nvSpPr>
        <p:spPr/>
        <p:txBody>
          <a:bodyPr/>
          <a:lstStyle/>
          <a:p>
            <a:endParaRPr lang="en-US">
              <a:solidFill>
                <a:srgbClr val="464653"/>
              </a:solidFill>
            </a:endParaRPr>
          </a:p>
        </p:txBody>
      </p:sp>
      <p:sp>
        <p:nvSpPr>
          <p:cNvPr id="6" name="Slide Number Placeholder 5"/>
          <p:cNvSpPr>
            <a:spLocks noGrp="1"/>
          </p:cNvSpPr>
          <p:nvPr>
            <p:ph type="sldNum" sz="quarter" idx="12"/>
          </p:nvPr>
        </p:nvSpPr>
        <p:spPr/>
        <p:txBody>
          <a:bodyPr/>
          <a:lstStyle/>
          <a:p>
            <a:fld id="{8994B013-DFD3-48E7-ADC1-F8417CED7238}" type="slidenum">
              <a:rPr lang="en-US" smtClean="0">
                <a:solidFill>
                  <a:srgbClr val="464653"/>
                </a:solidFill>
              </a:rPr>
              <a:pPr/>
              <a:t>‹#›</a:t>
            </a:fld>
            <a:endParaRPr lang="en-US">
              <a:solidFill>
                <a:srgbClr val="464653"/>
              </a:solidFill>
            </a:endParaRPr>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37684625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fld id="{9809D28F-97B9-4035-BBE7-02023968EDC7}" type="datetimeFigureOut">
              <a:rPr lang="en-US" smtClean="0">
                <a:solidFill>
                  <a:srgbClr val="4F271C"/>
                </a:solidFill>
              </a:rPr>
              <a:pPr/>
              <a:t>3/4/2016</a:t>
            </a:fld>
            <a:endParaRPr lang="en-US">
              <a:solidFill>
                <a:srgbClr val="4F271C"/>
              </a:solidFill>
            </a:endParaRPr>
          </a:p>
        </p:txBody>
      </p:sp>
      <p:sp>
        <p:nvSpPr>
          <p:cNvPr id="17" name="Footer Placeholder 16"/>
          <p:cNvSpPr>
            <a:spLocks noGrp="1"/>
          </p:cNvSpPr>
          <p:nvPr>
            <p:ph type="ftr" sz="quarter" idx="11"/>
          </p:nvPr>
        </p:nvSpPr>
        <p:spPr>
          <a:xfrm>
            <a:off x="2898648" y="6355080"/>
            <a:ext cx="3474720" cy="365760"/>
          </a:xfrm>
        </p:spPr>
        <p:txBody>
          <a:bodyPr/>
          <a:lstStyle/>
          <a:p>
            <a:endParaRPr lang="en-US">
              <a:solidFill>
                <a:srgbClr val="4F271C"/>
              </a:solidFill>
            </a:endParaRPr>
          </a:p>
        </p:txBody>
      </p:sp>
      <p:sp>
        <p:nvSpPr>
          <p:cNvPr id="29" name="Slide Number Placeholder 28"/>
          <p:cNvSpPr>
            <a:spLocks noGrp="1"/>
          </p:cNvSpPr>
          <p:nvPr>
            <p:ph type="sldNum" sz="quarter" idx="12"/>
          </p:nvPr>
        </p:nvSpPr>
        <p:spPr>
          <a:xfrm>
            <a:off x="1216152" y="6355080"/>
            <a:ext cx="1219200" cy="365760"/>
          </a:xfrm>
        </p:spPr>
        <p:txBody>
          <a:bodyPr/>
          <a:lstStyle/>
          <a:p>
            <a:fld id="{7523B12C-3BCF-462B-AC4E-28122CA23714}" type="slidenum">
              <a:rPr lang="en-US" smtClean="0">
                <a:solidFill>
                  <a:srgbClr val="4F271C"/>
                </a:solidFill>
              </a:rPr>
              <a:pPr/>
              <a:t>‹#›</a:t>
            </a:fld>
            <a:endParaRPr lang="en-US">
              <a:solidFill>
                <a:srgbClr val="4F271C"/>
              </a:solidFill>
            </a:endParaRPr>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16132998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9809D28F-97B9-4035-BBE7-02023968EDC7}" type="datetimeFigureOut">
              <a:rPr lang="en-US" smtClean="0">
                <a:solidFill>
                  <a:srgbClr val="4F271C"/>
                </a:solidFill>
              </a:rPr>
              <a:pPr/>
              <a:t>3/4/2016</a:t>
            </a:fld>
            <a:endParaRPr lang="en-US">
              <a:solidFill>
                <a:srgbClr val="4F271C"/>
              </a:solidFill>
            </a:endParaRPr>
          </a:p>
        </p:txBody>
      </p:sp>
      <p:sp>
        <p:nvSpPr>
          <p:cNvPr id="5" name="Footer Placeholder 4"/>
          <p:cNvSpPr>
            <a:spLocks noGrp="1"/>
          </p:cNvSpPr>
          <p:nvPr>
            <p:ph type="ftr" sz="quarter" idx="11"/>
          </p:nvPr>
        </p:nvSpPr>
        <p:spPr/>
        <p:txBody>
          <a:bodyPr/>
          <a:lstStyle/>
          <a:p>
            <a:endParaRPr lang="en-US">
              <a:solidFill>
                <a:srgbClr val="4F271C"/>
              </a:solidFill>
            </a:endParaRPr>
          </a:p>
        </p:txBody>
      </p:sp>
      <p:sp>
        <p:nvSpPr>
          <p:cNvPr id="6" name="Slide Number Placeholder 5"/>
          <p:cNvSpPr>
            <a:spLocks noGrp="1"/>
          </p:cNvSpPr>
          <p:nvPr>
            <p:ph type="sldNum" sz="quarter" idx="12"/>
          </p:nvPr>
        </p:nvSpPr>
        <p:spPr/>
        <p:txBody>
          <a:bodyPr/>
          <a:lstStyle/>
          <a:p>
            <a:fld id="{7523B12C-3BCF-462B-AC4E-28122CA23714}" type="slidenum">
              <a:rPr lang="en-US" smtClean="0">
                <a:solidFill>
                  <a:srgbClr val="4F271C"/>
                </a:solidFill>
              </a:rPr>
              <a:pPr/>
              <a:t>‹#›</a:t>
            </a:fld>
            <a:endParaRPr lang="en-US">
              <a:solidFill>
                <a:srgbClr val="4F271C"/>
              </a:solidFill>
            </a:endParaRPr>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385230468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fld id="{9809D28F-97B9-4035-BBE7-02023968EDC7}" type="datetimeFigureOut">
              <a:rPr lang="en-US" smtClean="0">
                <a:solidFill>
                  <a:srgbClr val="E7DEC9"/>
                </a:solidFill>
              </a:rPr>
              <a:pPr/>
              <a:t>3/4/2016</a:t>
            </a:fld>
            <a:endParaRPr lang="en-US">
              <a:solidFill>
                <a:srgbClr val="E7DEC9"/>
              </a:solidFill>
            </a:endParaRPr>
          </a:p>
        </p:txBody>
      </p:sp>
      <p:sp>
        <p:nvSpPr>
          <p:cNvPr id="5" name="Footer Placeholder 4"/>
          <p:cNvSpPr>
            <a:spLocks noGrp="1"/>
          </p:cNvSpPr>
          <p:nvPr>
            <p:ph type="ftr" sz="quarter" idx="11"/>
          </p:nvPr>
        </p:nvSpPr>
        <p:spPr>
          <a:xfrm>
            <a:off x="2898648" y="6355080"/>
            <a:ext cx="3474720" cy="365760"/>
          </a:xfrm>
        </p:spPr>
        <p:txBody>
          <a:bodyPr/>
          <a:lstStyle/>
          <a:p>
            <a:endParaRPr lang="en-US">
              <a:solidFill>
                <a:srgbClr val="E7DEC9"/>
              </a:solidFill>
            </a:endParaRPr>
          </a:p>
        </p:txBody>
      </p:sp>
      <p:sp>
        <p:nvSpPr>
          <p:cNvPr id="6" name="Slide Number Placeholder 5"/>
          <p:cNvSpPr>
            <a:spLocks noGrp="1"/>
          </p:cNvSpPr>
          <p:nvPr>
            <p:ph type="sldNum" sz="quarter" idx="12"/>
          </p:nvPr>
        </p:nvSpPr>
        <p:spPr>
          <a:xfrm>
            <a:off x="1069848" y="6355080"/>
            <a:ext cx="1520952" cy="365760"/>
          </a:xfrm>
        </p:spPr>
        <p:txBody>
          <a:bodyPr/>
          <a:lstStyle/>
          <a:p>
            <a:fld id="{7523B12C-3BCF-462B-AC4E-28122CA23714}" type="slidenum">
              <a:rPr lang="en-US" smtClean="0">
                <a:solidFill>
                  <a:srgbClr val="E7DEC9"/>
                </a:solidFill>
              </a:rPr>
              <a:pPr/>
              <a:t>‹#›</a:t>
            </a:fld>
            <a:endParaRPr lang="en-US">
              <a:solidFill>
                <a:srgbClr val="E7DEC9"/>
              </a:solidFill>
            </a:endParaRPr>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3611144420"/>
      </p:ext>
    </p:extLst>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9809D28F-97B9-4035-BBE7-02023968EDC7}" type="datetimeFigureOut">
              <a:rPr lang="en-US" smtClean="0">
                <a:solidFill>
                  <a:srgbClr val="4F271C"/>
                </a:solidFill>
              </a:rPr>
              <a:pPr/>
              <a:t>3/4/2016</a:t>
            </a:fld>
            <a:endParaRPr lang="en-US">
              <a:solidFill>
                <a:srgbClr val="4F271C"/>
              </a:solidFill>
            </a:endParaRPr>
          </a:p>
        </p:txBody>
      </p:sp>
      <p:sp>
        <p:nvSpPr>
          <p:cNvPr id="6" name="Footer Placeholder 5"/>
          <p:cNvSpPr>
            <a:spLocks noGrp="1"/>
          </p:cNvSpPr>
          <p:nvPr>
            <p:ph type="ftr" sz="quarter" idx="11"/>
          </p:nvPr>
        </p:nvSpPr>
        <p:spPr/>
        <p:txBody>
          <a:bodyPr/>
          <a:lstStyle/>
          <a:p>
            <a:endParaRPr lang="en-US">
              <a:solidFill>
                <a:srgbClr val="4F271C"/>
              </a:solidFill>
            </a:endParaRPr>
          </a:p>
        </p:txBody>
      </p:sp>
      <p:sp>
        <p:nvSpPr>
          <p:cNvPr id="7" name="Slide Number Placeholder 6"/>
          <p:cNvSpPr>
            <a:spLocks noGrp="1"/>
          </p:cNvSpPr>
          <p:nvPr>
            <p:ph type="sldNum" sz="quarter" idx="12"/>
          </p:nvPr>
        </p:nvSpPr>
        <p:spPr/>
        <p:txBody>
          <a:bodyPr/>
          <a:lstStyle/>
          <a:p>
            <a:fld id="{7523B12C-3BCF-462B-AC4E-28122CA23714}" type="slidenum">
              <a:rPr lang="en-US" smtClean="0">
                <a:solidFill>
                  <a:srgbClr val="4F271C"/>
                </a:solidFill>
              </a:rPr>
              <a:pPr/>
              <a:t>‹#›</a:t>
            </a:fld>
            <a:endParaRPr lang="en-US">
              <a:solidFill>
                <a:srgbClr val="4F271C"/>
              </a:solidFill>
            </a:endParaRPr>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18216019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9809D28F-97B9-4035-BBE7-02023968EDC7}" type="datetimeFigureOut">
              <a:rPr lang="en-US" smtClean="0">
                <a:solidFill>
                  <a:srgbClr val="4F271C"/>
                </a:solidFill>
              </a:rPr>
              <a:pPr/>
              <a:t>3/4/2016</a:t>
            </a:fld>
            <a:endParaRPr lang="en-US">
              <a:solidFill>
                <a:srgbClr val="4F271C"/>
              </a:solidFill>
            </a:endParaRPr>
          </a:p>
        </p:txBody>
      </p:sp>
      <p:sp>
        <p:nvSpPr>
          <p:cNvPr id="8" name="Footer Placeholder 7"/>
          <p:cNvSpPr>
            <a:spLocks noGrp="1"/>
          </p:cNvSpPr>
          <p:nvPr>
            <p:ph type="ftr" sz="quarter" idx="11"/>
          </p:nvPr>
        </p:nvSpPr>
        <p:spPr/>
        <p:txBody>
          <a:bodyPr/>
          <a:lstStyle/>
          <a:p>
            <a:endParaRPr lang="en-US">
              <a:solidFill>
                <a:srgbClr val="4F271C"/>
              </a:solidFill>
            </a:endParaRPr>
          </a:p>
        </p:txBody>
      </p:sp>
      <p:sp>
        <p:nvSpPr>
          <p:cNvPr id="9" name="Slide Number Placeholder 8"/>
          <p:cNvSpPr>
            <a:spLocks noGrp="1"/>
          </p:cNvSpPr>
          <p:nvPr>
            <p:ph type="sldNum" sz="quarter" idx="12"/>
          </p:nvPr>
        </p:nvSpPr>
        <p:spPr/>
        <p:txBody>
          <a:bodyPr/>
          <a:lstStyle/>
          <a:p>
            <a:fld id="{7523B12C-3BCF-462B-AC4E-28122CA23714}" type="slidenum">
              <a:rPr lang="en-US" smtClean="0">
                <a:solidFill>
                  <a:srgbClr val="4F271C"/>
                </a:solidFill>
              </a:rPr>
              <a:pPr/>
              <a:t>‹#›</a:t>
            </a:fld>
            <a:endParaRPr lang="en-US">
              <a:solidFill>
                <a:srgbClr val="4F271C"/>
              </a:solidFill>
            </a:endParaRPr>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39101979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809D28F-97B9-4035-BBE7-02023968EDC7}" type="datetimeFigureOut">
              <a:rPr lang="en-US" smtClean="0">
                <a:solidFill>
                  <a:srgbClr val="4F271C"/>
                </a:solidFill>
              </a:rPr>
              <a:pPr/>
              <a:t>3/4/2016</a:t>
            </a:fld>
            <a:endParaRPr lang="en-US">
              <a:solidFill>
                <a:srgbClr val="4F271C"/>
              </a:solidFill>
            </a:endParaRPr>
          </a:p>
        </p:txBody>
      </p:sp>
      <p:sp>
        <p:nvSpPr>
          <p:cNvPr id="4" name="Footer Placeholder 3"/>
          <p:cNvSpPr>
            <a:spLocks noGrp="1"/>
          </p:cNvSpPr>
          <p:nvPr>
            <p:ph type="ftr" sz="quarter" idx="11"/>
          </p:nvPr>
        </p:nvSpPr>
        <p:spPr/>
        <p:txBody>
          <a:bodyPr/>
          <a:lstStyle/>
          <a:p>
            <a:endParaRPr lang="en-US">
              <a:solidFill>
                <a:srgbClr val="4F271C"/>
              </a:solidFill>
            </a:endParaRPr>
          </a:p>
        </p:txBody>
      </p:sp>
      <p:sp>
        <p:nvSpPr>
          <p:cNvPr id="5" name="Slide Number Placeholder 4"/>
          <p:cNvSpPr>
            <a:spLocks noGrp="1"/>
          </p:cNvSpPr>
          <p:nvPr>
            <p:ph type="sldNum" sz="quarter" idx="12"/>
          </p:nvPr>
        </p:nvSpPr>
        <p:spPr/>
        <p:txBody>
          <a:bodyPr/>
          <a:lstStyle/>
          <a:p>
            <a:fld id="{7523B12C-3BCF-462B-AC4E-28122CA23714}" type="slidenum">
              <a:rPr lang="en-US" smtClean="0">
                <a:solidFill>
                  <a:srgbClr val="4F271C"/>
                </a:solidFill>
              </a:rPr>
              <a:pPr/>
              <a:t>‹#›</a:t>
            </a:fld>
            <a:endParaRPr lang="en-US">
              <a:solidFill>
                <a:srgbClr val="4F271C"/>
              </a:solidFill>
            </a:endParaRPr>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219934106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09D28F-97B9-4035-BBE7-02023968EDC7}" type="datetimeFigureOut">
              <a:rPr lang="en-US" smtClean="0">
                <a:solidFill>
                  <a:srgbClr val="4F271C"/>
                </a:solidFill>
              </a:rPr>
              <a:pPr/>
              <a:t>3/4/2016</a:t>
            </a:fld>
            <a:endParaRPr lang="en-US">
              <a:solidFill>
                <a:srgbClr val="4F271C"/>
              </a:solidFill>
            </a:endParaRPr>
          </a:p>
        </p:txBody>
      </p:sp>
      <p:sp>
        <p:nvSpPr>
          <p:cNvPr id="3" name="Footer Placeholder 2"/>
          <p:cNvSpPr>
            <a:spLocks noGrp="1"/>
          </p:cNvSpPr>
          <p:nvPr>
            <p:ph type="ftr" sz="quarter" idx="11"/>
          </p:nvPr>
        </p:nvSpPr>
        <p:spPr/>
        <p:txBody>
          <a:bodyPr/>
          <a:lstStyle/>
          <a:p>
            <a:endParaRPr lang="en-US">
              <a:solidFill>
                <a:srgbClr val="4F271C"/>
              </a:solidFill>
            </a:endParaRPr>
          </a:p>
        </p:txBody>
      </p:sp>
      <p:sp>
        <p:nvSpPr>
          <p:cNvPr id="4" name="Slide Number Placeholder 3"/>
          <p:cNvSpPr>
            <a:spLocks noGrp="1"/>
          </p:cNvSpPr>
          <p:nvPr>
            <p:ph type="sldNum" sz="quarter" idx="12"/>
          </p:nvPr>
        </p:nvSpPr>
        <p:spPr/>
        <p:txBody>
          <a:bodyPr/>
          <a:lstStyle/>
          <a:p>
            <a:fld id="{7523B12C-3BCF-462B-AC4E-28122CA23714}" type="slidenum">
              <a:rPr lang="en-US" smtClean="0">
                <a:solidFill>
                  <a:srgbClr val="4F271C"/>
                </a:solidFill>
              </a:rPr>
              <a:pPr/>
              <a:t>‹#›</a:t>
            </a:fld>
            <a:endParaRPr lang="en-US">
              <a:solidFill>
                <a:srgbClr val="4F271C"/>
              </a:solidFill>
            </a:endParaRPr>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30538035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08243D-3AF9-4B19-91EB-4EE810C62113}" type="datetimeFigureOut">
              <a:rPr lang="en-US" smtClean="0"/>
              <a:t>3/4/2016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601AA5-C94E-436D-B8C8-B1197CB7B7B4}" type="slidenum">
              <a:rPr lang="en-US" smtClean="0"/>
              <a:t>‹#›</a:t>
            </a:fld>
            <a:endParaRPr lang="en-US"/>
          </a:p>
        </p:txBody>
      </p:sp>
    </p:spTree>
    <p:extLst>
      <p:ext uri="{BB962C8B-B14F-4D97-AF65-F5344CB8AC3E}">
        <p14:creationId xmlns:p14="http://schemas.microsoft.com/office/powerpoint/2010/main" val="391053893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809D28F-97B9-4035-BBE7-02023968EDC7}" type="datetimeFigureOut">
              <a:rPr lang="en-US" smtClean="0">
                <a:solidFill>
                  <a:srgbClr val="4F271C"/>
                </a:solidFill>
              </a:rPr>
              <a:pPr/>
              <a:t>3/4/2016</a:t>
            </a:fld>
            <a:endParaRPr lang="en-US">
              <a:solidFill>
                <a:srgbClr val="4F271C"/>
              </a:solidFill>
            </a:endParaRPr>
          </a:p>
        </p:txBody>
      </p:sp>
      <p:sp>
        <p:nvSpPr>
          <p:cNvPr id="6" name="Footer Placeholder 5"/>
          <p:cNvSpPr>
            <a:spLocks noGrp="1"/>
          </p:cNvSpPr>
          <p:nvPr>
            <p:ph type="ftr" sz="quarter" idx="11"/>
          </p:nvPr>
        </p:nvSpPr>
        <p:spPr/>
        <p:txBody>
          <a:bodyPr/>
          <a:lstStyle/>
          <a:p>
            <a:endParaRPr lang="en-US">
              <a:solidFill>
                <a:srgbClr val="4F271C"/>
              </a:solidFill>
            </a:endParaRPr>
          </a:p>
        </p:txBody>
      </p:sp>
      <p:sp>
        <p:nvSpPr>
          <p:cNvPr id="7" name="Slide Number Placeholder 6"/>
          <p:cNvSpPr>
            <a:spLocks noGrp="1"/>
          </p:cNvSpPr>
          <p:nvPr>
            <p:ph type="sldNum" sz="quarter" idx="12"/>
          </p:nvPr>
        </p:nvSpPr>
        <p:spPr/>
        <p:txBody>
          <a:bodyPr/>
          <a:lstStyle/>
          <a:p>
            <a:fld id="{7523B12C-3BCF-462B-AC4E-28122CA23714}" type="slidenum">
              <a:rPr lang="en-US" smtClean="0">
                <a:solidFill>
                  <a:srgbClr val="4F271C"/>
                </a:solidFill>
              </a:rPr>
              <a:pPr/>
              <a:t>‹#›</a:t>
            </a:fld>
            <a:endParaRPr lang="en-US">
              <a:solidFill>
                <a:srgbClr val="4F271C"/>
              </a:solidFill>
            </a:endParaRPr>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6501300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809D28F-97B9-4035-BBE7-02023968EDC7}" type="datetimeFigureOut">
              <a:rPr lang="en-US" smtClean="0">
                <a:solidFill>
                  <a:srgbClr val="E7DEC9"/>
                </a:solidFill>
              </a:rPr>
              <a:pPr/>
              <a:t>3/4/2016</a:t>
            </a:fld>
            <a:endParaRPr lang="en-US">
              <a:solidFill>
                <a:srgbClr val="E7DEC9"/>
              </a:solidFill>
            </a:endParaRPr>
          </a:p>
        </p:txBody>
      </p:sp>
      <p:sp>
        <p:nvSpPr>
          <p:cNvPr id="6" name="Footer Placeholder 5"/>
          <p:cNvSpPr>
            <a:spLocks noGrp="1"/>
          </p:cNvSpPr>
          <p:nvPr>
            <p:ph type="ftr" sz="quarter" idx="11"/>
          </p:nvPr>
        </p:nvSpPr>
        <p:spPr/>
        <p:txBody>
          <a:bodyPr/>
          <a:lstStyle/>
          <a:p>
            <a:endParaRPr lang="en-US">
              <a:solidFill>
                <a:srgbClr val="E7DEC9"/>
              </a:solidFill>
            </a:endParaRPr>
          </a:p>
        </p:txBody>
      </p:sp>
      <p:sp>
        <p:nvSpPr>
          <p:cNvPr id="7" name="Slide Number Placeholder 6"/>
          <p:cNvSpPr>
            <a:spLocks noGrp="1"/>
          </p:cNvSpPr>
          <p:nvPr>
            <p:ph type="sldNum" sz="quarter" idx="12"/>
          </p:nvPr>
        </p:nvSpPr>
        <p:spPr/>
        <p:txBody>
          <a:bodyPr/>
          <a:lstStyle/>
          <a:p>
            <a:fld id="{7523B12C-3BCF-462B-AC4E-28122CA23714}" type="slidenum">
              <a:rPr lang="en-US" smtClean="0">
                <a:solidFill>
                  <a:srgbClr val="E7DEC9"/>
                </a:solidFill>
              </a:rPr>
              <a:pPr/>
              <a:t>‹#›</a:t>
            </a:fld>
            <a:endParaRPr lang="en-US">
              <a:solidFill>
                <a:srgbClr val="E7DEC9"/>
              </a:solidFill>
            </a:endParaRPr>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769051175"/>
      </p:ext>
    </p:extLst>
  </p:cSld>
  <p:clrMapOvr>
    <a:overrideClrMapping bg1="dk1" tx1="lt1" bg2="dk2" tx2="lt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809D28F-97B9-4035-BBE7-02023968EDC7}" type="datetimeFigureOut">
              <a:rPr lang="en-US" smtClean="0">
                <a:solidFill>
                  <a:srgbClr val="4F271C"/>
                </a:solidFill>
              </a:rPr>
              <a:pPr/>
              <a:t>3/4/2016</a:t>
            </a:fld>
            <a:endParaRPr lang="en-US">
              <a:solidFill>
                <a:srgbClr val="4F271C"/>
              </a:solidFill>
            </a:endParaRPr>
          </a:p>
        </p:txBody>
      </p:sp>
      <p:sp>
        <p:nvSpPr>
          <p:cNvPr id="5" name="Footer Placeholder 4"/>
          <p:cNvSpPr>
            <a:spLocks noGrp="1"/>
          </p:cNvSpPr>
          <p:nvPr>
            <p:ph type="ftr" sz="quarter" idx="11"/>
          </p:nvPr>
        </p:nvSpPr>
        <p:spPr/>
        <p:txBody>
          <a:bodyPr/>
          <a:lstStyle/>
          <a:p>
            <a:endParaRPr lang="en-US">
              <a:solidFill>
                <a:srgbClr val="4F271C"/>
              </a:solidFill>
            </a:endParaRPr>
          </a:p>
        </p:txBody>
      </p:sp>
      <p:sp>
        <p:nvSpPr>
          <p:cNvPr id="6" name="Slide Number Placeholder 5"/>
          <p:cNvSpPr>
            <a:spLocks noGrp="1"/>
          </p:cNvSpPr>
          <p:nvPr>
            <p:ph type="sldNum" sz="quarter" idx="12"/>
          </p:nvPr>
        </p:nvSpPr>
        <p:spPr/>
        <p:txBody>
          <a:bodyPr/>
          <a:lstStyle/>
          <a:p>
            <a:fld id="{7523B12C-3BCF-462B-AC4E-28122CA23714}" type="slidenum">
              <a:rPr lang="en-US" smtClean="0">
                <a:solidFill>
                  <a:srgbClr val="4F271C"/>
                </a:solidFill>
              </a:rPr>
              <a:pPr/>
              <a:t>‹#›</a:t>
            </a:fld>
            <a:endParaRPr lang="en-US">
              <a:solidFill>
                <a:srgbClr val="4F271C"/>
              </a:solidFill>
            </a:endParaRPr>
          </a:p>
        </p:txBody>
      </p:sp>
    </p:spTree>
    <p:extLst>
      <p:ext uri="{BB962C8B-B14F-4D97-AF65-F5344CB8AC3E}">
        <p14:creationId xmlns:p14="http://schemas.microsoft.com/office/powerpoint/2010/main" val="23889638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809D28F-97B9-4035-BBE7-02023968EDC7}" type="datetimeFigureOut">
              <a:rPr lang="en-US" smtClean="0">
                <a:solidFill>
                  <a:srgbClr val="4F271C"/>
                </a:solidFill>
              </a:rPr>
              <a:pPr/>
              <a:t>3/4/2016</a:t>
            </a:fld>
            <a:endParaRPr lang="en-US">
              <a:solidFill>
                <a:srgbClr val="4F271C"/>
              </a:solidFill>
            </a:endParaRPr>
          </a:p>
        </p:txBody>
      </p:sp>
      <p:sp>
        <p:nvSpPr>
          <p:cNvPr id="5" name="Footer Placeholder 4"/>
          <p:cNvSpPr>
            <a:spLocks noGrp="1"/>
          </p:cNvSpPr>
          <p:nvPr>
            <p:ph type="ftr" sz="quarter" idx="11"/>
          </p:nvPr>
        </p:nvSpPr>
        <p:spPr/>
        <p:txBody>
          <a:bodyPr/>
          <a:lstStyle/>
          <a:p>
            <a:endParaRPr lang="en-US">
              <a:solidFill>
                <a:srgbClr val="4F271C"/>
              </a:solidFill>
            </a:endParaRPr>
          </a:p>
        </p:txBody>
      </p:sp>
      <p:sp>
        <p:nvSpPr>
          <p:cNvPr id="6" name="Slide Number Placeholder 5"/>
          <p:cNvSpPr>
            <a:spLocks noGrp="1"/>
          </p:cNvSpPr>
          <p:nvPr>
            <p:ph type="sldNum" sz="quarter" idx="12"/>
          </p:nvPr>
        </p:nvSpPr>
        <p:spPr/>
        <p:txBody>
          <a:bodyPr/>
          <a:lstStyle/>
          <a:p>
            <a:fld id="{7523B12C-3BCF-462B-AC4E-28122CA23714}" type="slidenum">
              <a:rPr lang="en-US" smtClean="0">
                <a:solidFill>
                  <a:srgbClr val="4F271C"/>
                </a:solidFill>
              </a:rPr>
              <a:pPr/>
              <a:t>‹#›</a:t>
            </a:fld>
            <a:endParaRPr lang="en-US">
              <a:solidFill>
                <a:srgbClr val="4F271C"/>
              </a:solidFill>
            </a:endParaRPr>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217080380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fld id="{9809D28F-97B9-4035-BBE7-02023968EDC7}" type="datetimeFigureOut">
              <a:rPr lang="en-US" smtClean="0">
                <a:solidFill>
                  <a:srgbClr val="4F271C"/>
                </a:solidFill>
              </a:rPr>
              <a:pPr/>
              <a:t>3/4/2016</a:t>
            </a:fld>
            <a:endParaRPr lang="en-US">
              <a:solidFill>
                <a:srgbClr val="4F271C"/>
              </a:solidFill>
            </a:endParaRPr>
          </a:p>
        </p:txBody>
      </p:sp>
      <p:sp>
        <p:nvSpPr>
          <p:cNvPr id="17" name="Footer Placeholder 16"/>
          <p:cNvSpPr>
            <a:spLocks noGrp="1"/>
          </p:cNvSpPr>
          <p:nvPr>
            <p:ph type="ftr" sz="quarter" idx="11"/>
          </p:nvPr>
        </p:nvSpPr>
        <p:spPr>
          <a:xfrm>
            <a:off x="2898648" y="6355080"/>
            <a:ext cx="3474720" cy="365760"/>
          </a:xfrm>
        </p:spPr>
        <p:txBody>
          <a:bodyPr/>
          <a:lstStyle/>
          <a:p>
            <a:endParaRPr lang="en-US">
              <a:solidFill>
                <a:srgbClr val="4F271C"/>
              </a:solidFill>
            </a:endParaRPr>
          </a:p>
        </p:txBody>
      </p:sp>
      <p:sp>
        <p:nvSpPr>
          <p:cNvPr id="29" name="Slide Number Placeholder 28"/>
          <p:cNvSpPr>
            <a:spLocks noGrp="1"/>
          </p:cNvSpPr>
          <p:nvPr>
            <p:ph type="sldNum" sz="quarter" idx="12"/>
          </p:nvPr>
        </p:nvSpPr>
        <p:spPr>
          <a:xfrm>
            <a:off x="1216152" y="6355080"/>
            <a:ext cx="1219200" cy="365760"/>
          </a:xfrm>
        </p:spPr>
        <p:txBody>
          <a:bodyPr/>
          <a:lstStyle/>
          <a:p>
            <a:fld id="{7523B12C-3BCF-462B-AC4E-28122CA23714}" type="slidenum">
              <a:rPr lang="en-US" smtClean="0">
                <a:solidFill>
                  <a:srgbClr val="4F271C"/>
                </a:solidFill>
              </a:rPr>
              <a:pPr/>
              <a:t>‹#›</a:t>
            </a:fld>
            <a:endParaRPr lang="en-US">
              <a:solidFill>
                <a:srgbClr val="4F271C"/>
              </a:solidFill>
            </a:endParaRPr>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202617999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9809D28F-97B9-4035-BBE7-02023968EDC7}" type="datetimeFigureOut">
              <a:rPr lang="en-US" smtClean="0">
                <a:solidFill>
                  <a:srgbClr val="4F271C"/>
                </a:solidFill>
              </a:rPr>
              <a:pPr/>
              <a:t>3/4/2016</a:t>
            </a:fld>
            <a:endParaRPr lang="en-US">
              <a:solidFill>
                <a:srgbClr val="4F271C"/>
              </a:solidFill>
            </a:endParaRPr>
          </a:p>
        </p:txBody>
      </p:sp>
      <p:sp>
        <p:nvSpPr>
          <p:cNvPr id="5" name="Footer Placeholder 4"/>
          <p:cNvSpPr>
            <a:spLocks noGrp="1"/>
          </p:cNvSpPr>
          <p:nvPr>
            <p:ph type="ftr" sz="quarter" idx="11"/>
          </p:nvPr>
        </p:nvSpPr>
        <p:spPr/>
        <p:txBody>
          <a:bodyPr/>
          <a:lstStyle/>
          <a:p>
            <a:endParaRPr lang="en-US">
              <a:solidFill>
                <a:srgbClr val="4F271C"/>
              </a:solidFill>
            </a:endParaRPr>
          </a:p>
        </p:txBody>
      </p:sp>
      <p:sp>
        <p:nvSpPr>
          <p:cNvPr id="6" name="Slide Number Placeholder 5"/>
          <p:cNvSpPr>
            <a:spLocks noGrp="1"/>
          </p:cNvSpPr>
          <p:nvPr>
            <p:ph type="sldNum" sz="quarter" idx="12"/>
          </p:nvPr>
        </p:nvSpPr>
        <p:spPr/>
        <p:txBody>
          <a:bodyPr/>
          <a:lstStyle/>
          <a:p>
            <a:fld id="{7523B12C-3BCF-462B-AC4E-28122CA23714}" type="slidenum">
              <a:rPr lang="en-US" smtClean="0">
                <a:solidFill>
                  <a:srgbClr val="4F271C"/>
                </a:solidFill>
              </a:rPr>
              <a:pPr/>
              <a:t>‹#›</a:t>
            </a:fld>
            <a:endParaRPr lang="en-US">
              <a:solidFill>
                <a:srgbClr val="4F271C"/>
              </a:solidFill>
            </a:endParaRPr>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246075957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fld id="{9809D28F-97B9-4035-BBE7-02023968EDC7}" type="datetimeFigureOut">
              <a:rPr lang="en-US" smtClean="0">
                <a:solidFill>
                  <a:srgbClr val="E7DEC9"/>
                </a:solidFill>
              </a:rPr>
              <a:pPr/>
              <a:t>3/4/2016</a:t>
            </a:fld>
            <a:endParaRPr lang="en-US">
              <a:solidFill>
                <a:srgbClr val="E7DEC9"/>
              </a:solidFill>
            </a:endParaRPr>
          </a:p>
        </p:txBody>
      </p:sp>
      <p:sp>
        <p:nvSpPr>
          <p:cNvPr id="5" name="Footer Placeholder 4"/>
          <p:cNvSpPr>
            <a:spLocks noGrp="1"/>
          </p:cNvSpPr>
          <p:nvPr>
            <p:ph type="ftr" sz="quarter" idx="11"/>
          </p:nvPr>
        </p:nvSpPr>
        <p:spPr>
          <a:xfrm>
            <a:off x="2898648" y="6355080"/>
            <a:ext cx="3474720" cy="365760"/>
          </a:xfrm>
        </p:spPr>
        <p:txBody>
          <a:bodyPr/>
          <a:lstStyle/>
          <a:p>
            <a:endParaRPr lang="en-US">
              <a:solidFill>
                <a:srgbClr val="E7DEC9"/>
              </a:solidFill>
            </a:endParaRPr>
          </a:p>
        </p:txBody>
      </p:sp>
      <p:sp>
        <p:nvSpPr>
          <p:cNvPr id="6" name="Slide Number Placeholder 5"/>
          <p:cNvSpPr>
            <a:spLocks noGrp="1"/>
          </p:cNvSpPr>
          <p:nvPr>
            <p:ph type="sldNum" sz="quarter" idx="12"/>
          </p:nvPr>
        </p:nvSpPr>
        <p:spPr>
          <a:xfrm>
            <a:off x="1069848" y="6355080"/>
            <a:ext cx="1520952" cy="365760"/>
          </a:xfrm>
        </p:spPr>
        <p:txBody>
          <a:bodyPr/>
          <a:lstStyle/>
          <a:p>
            <a:fld id="{7523B12C-3BCF-462B-AC4E-28122CA23714}" type="slidenum">
              <a:rPr lang="en-US" smtClean="0">
                <a:solidFill>
                  <a:srgbClr val="E7DEC9"/>
                </a:solidFill>
              </a:rPr>
              <a:pPr/>
              <a:t>‹#›</a:t>
            </a:fld>
            <a:endParaRPr lang="en-US">
              <a:solidFill>
                <a:srgbClr val="E7DEC9"/>
              </a:solidFill>
            </a:endParaRPr>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3012192219"/>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9809D28F-97B9-4035-BBE7-02023968EDC7}" type="datetimeFigureOut">
              <a:rPr lang="en-US" smtClean="0">
                <a:solidFill>
                  <a:srgbClr val="4F271C"/>
                </a:solidFill>
              </a:rPr>
              <a:pPr/>
              <a:t>3/4/2016</a:t>
            </a:fld>
            <a:endParaRPr lang="en-US">
              <a:solidFill>
                <a:srgbClr val="4F271C"/>
              </a:solidFill>
            </a:endParaRPr>
          </a:p>
        </p:txBody>
      </p:sp>
      <p:sp>
        <p:nvSpPr>
          <p:cNvPr id="6" name="Footer Placeholder 5"/>
          <p:cNvSpPr>
            <a:spLocks noGrp="1"/>
          </p:cNvSpPr>
          <p:nvPr>
            <p:ph type="ftr" sz="quarter" idx="11"/>
          </p:nvPr>
        </p:nvSpPr>
        <p:spPr/>
        <p:txBody>
          <a:bodyPr/>
          <a:lstStyle/>
          <a:p>
            <a:endParaRPr lang="en-US">
              <a:solidFill>
                <a:srgbClr val="4F271C"/>
              </a:solidFill>
            </a:endParaRPr>
          </a:p>
        </p:txBody>
      </p:sp>
      <p:sp>
        <p:nvSpPr>
          <p:cNvPr id="7" name="Slide Number Placeholder 6"/>
          <p:cNvSpPr>
            <a:spLocks noGrp="1"/>
          </p:cNvSpPr>
          <p:nvPr>
            <p:ph type="sldNum" sz="quarter" idx="12"/>
          </p:nvPr>
        </p:nvSpPr>
        <p:spPr/>
        <p:txBody>
          <a:bodyPr/>
          <a:lstStyle/>
          <a:p>
            <a:fld id="{7523B12C-3BCF-462B-AC4E-28122CA23714}" type="slidenum">
              <a:rPr lang="en-US" smtClean="0">
                <a:solidFill>
                  <a:srgbClr val="4F271C"/>
                </a:solidFill>
              </a:rPr>
              <a:pPr/>
              <a:t>‹#›</a:t>
            </a:fld>
            <a:endParaRPr lang="en-US">
              <a:solidFill>
                <a:srgbClr val="4F271C"/>
              </a:solidFill>
            </a:endParaRPr>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138830180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9809D28F-97B9-4035-BBE7-02023968EDC7}" type="datetimeFigureOut">
              <a:rPr lang="en-US" smtClean="0">
                <a:solidFill>
                  <a:srgbClr val="4F271C"/>
                </a:solidFill>
              </a:rPr>
              <a:pPr/>
              <a:t>3/4/2016</a:t>
            </a:fld>
            <a:endParaRPr lang="en-US">
              <a:solidFill>
                <a:srgbClr val="4F271C"/>
              </a:solidFill>
            </a:endParaRPr>
          </a:p>
        </p:txBody>
      </p:sp>
      <p:sp>
        <p:nvSpPr>
          <p:cNvPr id="8" name="Footer Placeholder 7"/>
          <p:cNvSpPr>
            <a:spLocks noGrp="1"/>
          </p:cNvSpPr>
          <p:nvPr>
            <p:ph type="ftr" sz="quarter" idx="11"/>
          </p:nvPr>
        </p:nvSpPr>
        <p:spPr/>
        <p:txBody>
          <a:bodyPr/>
          <a:lstStyle/>
          <a:p>
            <a:endParaRPr lang="en-US">
              <a:solidFill>
                <a:srgbClr val="4F271C"/>
              </a:solidFill>
            </a:endParaRPr>
          </a:p>
        </p:txBody>
      </p:sp>
      <p:sp>
        <p:nvSpPr>
          <p:cNvPr id="9" name="Slide Number Placeholder 8"/>
          <p:cNvSpPr>
            <a:spLocks noGrp="1"/>
          </p:cNvSpPr>
          <p:nvPr>
            <p:ph type="sldNum" sz="quarter" idx="12"/>
          </p:nvPr>
        </p:nvSpPr>
        <p:spPr/>
        <p:txBody>
          <a:bodyPr/>
          <a:lstStyle/>
          <a:p>
            <a:fld id="{7523B12C-3BCF-462B-AC4E-28122CA23714}" type="slidenum">
              <a:rPr lang="en-US" smtClean="0">
                <a:solidFill>
                  <a:srgbClr val="4F271C"/>
                </a:solidFill>
              </a:rPr>
              <a:pPr/>
              <a:t>‹#›</a:t>
            </a:fld>
            <a:endParaRPr lang="en-US">
              <a:solidFill>
                <a:srgbClr val="4F271C"/>
              </a:solidFill>
            </a:endParaRPr>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384156208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809D28F-97B9-4035-BBE7-02023968EDC7}" type="datetimeFigureOut">
              <a:rPr lang="en-US" smtClean="0">
                <a:solidFill>
                  <a:srgbClr val="4F271C"/>
                </a:solidFill>
              </a:rPr>
              <a:pPr/>
              <a:t>3/4/2016</a:t>
            </a:fld>
            <a:endParaRPr lang="en-US">
              <a:solidFill>
                <a:srgbClr val="4F271C"/>
              </a:solidFill>
            </a:endParaRPr>
          </a:p>
        </p:txBody>
      </p:sp>
      <p:sp>
        <p:nvSpPr>
          <p:cNvPr id="4" name="Footer Placeholder 3"/>
          <p:cNvSpPr>
            <a:spLocks noGrp="1"/>
          </p:cNvSpPr>
          <p:nvPr>
            <p:ph type="ftr" sz="quarter" idx="11"/>
          </p:nvPr>
        </p:nvSpPr>
        <p:spPr/>
        <p:txBody>
          <a:bodyPr/>
          <a:lstStyle/>
          <a:p>
            <a:endParaRPr lang="en-US">
              <a:solidFill>
                <a:srgbClr val="4F271C"/>
              </a:solidFill>
            </a:endParaRPr>
          </a:p>
        </p:txBody>
      </p:sp>
      <p:sp>
        <p:nvSpPr>
          <p:cNvPr id="5" name="Slide Number Placeholder 4"/>
          <p:cNvSpPr>
            <a:spLocks noGrp="1"/>
          </p:cNvSpPr>
          <p:nvPr>
            <p:ph type="sldNum" sz="quarter" idx="12"/>
          </p:nvPr>
        </p:nvSpPr>
        <p:spPr/>
        <p:txBody>
          <a:bodyPr/>
          <a:lstStyle/>
          <a:p>
            <a:fld id="{7523B12C-3BCF-462B-AC4E-28122CA23714}" type="slidenum">
              <a:rPr lang="en-US" smtClean="0">
                <a:solidFill>
                  <a:srgbClr val="4F271C"/>
                </a:solidFill>
              </a:rPr>
              <a:pPr/>
              <a:t>‹#›</a:t>
            </a:fld>
            <a:endParaRPr lang="en-US">
              <a:solidFill>
                <a:srgbClr val="4F271C"/>
              </a:solidFill>
            </a:endParaRPr>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3867179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F08243D-3AF9-4B19-91EB-4EE810C62113}" type="datetimeFigureOut">
              <a:rPr lang="en-US" smtClean="0"/>
              <a:t>3/4/2016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601AA5-C94E-436D-B8C8-B1197CB7B7B4}" type="slidenum">
              <a:rPr lang="en-US" smtClean="0"/>
              <a:t>‹#›</a:t>
            </a:fld>
            <a:endParaRPr lang="en-US"/>
          </a:p>
        </p:txBody>
      </p:sp>
    </p:spTree>
    <p:extLst>
      <p:ext uri="{BB962C8B-B14F-4D97-AF65-F5344CB8AC3E}">
        <p14:creationId xmlns:p14="http://schemas.microsoft.com/office/powerpoint/2010/main" val="140581303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09D28F-97B9-4035-BBE7-02023968EDC7}" type="datetimeFigureOut">
              <a:rPr lang="en-US" smtClean="0">
                <a:solidFill>
                  <a:srgbClr val="4F271C"/>
                </a:solidFill>
              </a:rPr>
              <a:pPr/>
              <a:t>3/4/2016</a:t>
            </a:fld>
            <a:endParaRPr lang="en-US">
              <a:solidFill>
                <a:srgbClr val="4F271C"/>
              </a:solidFill>
            </a:endParaRPr>
          </a:p>
        </p:txBody>
      </p:sp>
      <p:sp>
        <p:nvSpPr>
          <p:cNvPr id="3" name="Footer Placeholder 2"/>
          <p:cNvSpPr>
            <a:spLocks noGrp="1"/>
          </p:cNvSpPr>
          <p:nvPr>
            <p:ph type="ftr" sz="quarter" idx="11"/>
          </p:nvPr>
        </p:nvSpPr>
        <p:spPr/>
        <p:txBody>
          <a:bodyPr/>
          <a:lstStyle/>
          <a:p>
            <a:endParaRPr lang="en-US">
              <a:solidFill>
                <a:srgbClr val="4F271C"/>
              </a:solidFill>
            </a:endParaRPr>
          </a:p>
        </p:txBody>
      </p:sp>
      <p:sp>
        <p:nvSpPr>
          <p:cNvPr id="4" name="Slide Number Placeholder 3"/>
          <p:cNvSpPr>
            <a:spLocks noGrp="1"/>
          </p:cNvSpPr>
          <p:nvPr>
            <p:ph type="sldNum" sz="quarter" idx="12"/>
          </p:nvPr>
        </p:nvSpPr>
        <p:spPr/>
        <p:txBody>
          <a:bodyPr/>
          <a:lstStyle/>
          <a:p>
            <a:fld id="{7523B12C-3BCF-462B-AC4E-28122CA23714}" type="slidenum">
              <a:rPr lang="en-US" smtClean="0">
                <a:solidFill>
                  <a:srgbClr val="4F271C"/>
                </a:solidFill>
              </a:rPr>
              <a:pPr/>
              <a:t>‹#›</a:t>
            </a:fld>
            <a:endParaRPr lang="en-US">
              <a:solidFill>
                <a:srgbClr val="4F271C"/>
              </a:solidFill>
            </a:endParaRPr>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366636522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809D28F-97B9-4035-BBE7-02023968EDC7}" type="datetimeFigureOut">
              <a:rPr lang="en-US" smtClean="0">
                <a:solidFill>
                  <a:srgbClr val="4F271C"/>
                </a:solidFill>
              </a:rPr>
              <a:pPr/>
              <a:t>3/4/2016</a:t>
            </a:fld>
            <a:endParaRPr lang="en-US">
              <a:solidFill>
                <a:srgbClr val="4F271C"/>
              </a:solidFill>
            </a:endParaRPr>
          </a:p>
        </p:txBody>
      </p:sp>
      <p:sp>
        <p:nvSpPr>
          <p:cNvPr id="6" name="Footer Placeholder 5"/>
          <p:cNvSpPr>
            <a:spLocks noGrp="1"/>
          </p:cNvSpPr>
          <p:nvPr>
            <p:ph type="ftr" sz="quarter" idx="11"/>
          </p:nvPr>
        </p:nvSpPr>
        <p:spPr/>
        <p:txBody>
          <a:bodyPr/>
          <a:lstStyle/>
          <a:p>
            <a:endParaRPr lang="en-US">
              <a:solidFill>
                <a:srgbClr val="4F271C"/>
              </a:solidFill>
            </a:endParaRPr>
          </a:p>
        </p:txBody>
      </p:sp>
      <p:sp>
        <p:nvSpPr>
          <p:cNvPr id="7" name="Slide Number Placeholder 6"/>
          <p:cNvSpPr>
            <a:spLocks noGrp="1"/>
          </p:cNvSpPr>
          <p:nvPr>
            <p:ph type="sldNum" sz="quarter" idx="12"/>
          </p:nvPr>
        </p:nvSpPr>
        <p:spPr/>
        <p:txBody>
          <a:bodyPr/>
          <a:lstStyle/>
          <a:p>
            <a:fld id="{7523B12C-3BCF-462B-AC4E-28122CA23714}" type="slidenum">
              <a:rPr lang="en-US" smtClean="0">
                <a:solidFill>
                  <a:srgbClr val="4F271C"/>
                </a:solidFill>
              </a:rPr>
              <a:pPr/>
              <a:t>‹#›</a:t>
            </a:fld>
            <a:endParaRPr lang="en-US">
              <a:solidFill>
                <a:srgbClr val="4F271C"/>
              </a:solidFill>
            </a:endParaRPr>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417872279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809D28F-97B9-4035-BBE7-02023968EDC7}" type="datetimeFigureOut">
              <a:rPr lang="en-US" smtClean="0">
                <a:solidFill>
                  <a:srgbClr val="E7DEC9"/>
                </a:solidFill>
              </a:rPr>
              <a:pPr/>
              <a:t>3/4/2016</a:t>
            </a:fld>
            <a:endParaRPr lang="en-US">
              <a:solidFill>
                <a:srgbClr val="E7DEC9"/>
              </a:solidFill>
            </a:endParaRPr>
          </a:p>
        </p:txBody>
      </p:sp>
      <p:sp>
        <p:nvSpPr>
          <p:cNvPr id="6" name="Footer Placeholder 5"/>
          <p:cNvSpPr>
            <a:spLocks noGrp="1"/>
          </p:cNvSpPr>
          <p:nvPr>
            <p:ph type="ftr" sz="quarter" idx="11"/>
          </p:nvPr>
        </p:nvSpPr>
        <p:spPr/>
        <p:txBody>
          <a:bodyPr/>
          <a:lstStyle/>
          <a:p>
            <a:endParaRPr lang="en-US">
              <a:solidFill>
                <a:srgbClr val="E7DEC9"/>
              </a:solidFill>
            </a:endParaRPr>
          </a:p>
        </p:txBody>
      </p:sp>
      <p:sp>
        <p:nvSpPr>
          <p:cNvPr id="7" name="Slide Number Placeholder 6"/>
          <p:cNvSpPr>
            <a:spLocks noGrp="1"/>
          </p:cNvSpPr>
          <p:nvPr>
            <p:ph type="sldNum" sz="quarter" idx="12"/>
          </p:nvPr>
        </p:nvSpPr>
        <p:spPr/>
        <p:txBody>
          <a:bodyPr/>
          <a:lstStyle/>
          <a:p>
            <a:fld id="{7523B12C-3BCF-462B-AC4E-28122CA23714}" type="slidenum">
              <a:rPr lang="en-US" smtClean="0">
                <a:solidFill>
                  <a:srgbClr val="E7DEC9"/>
                </a:solidFill>
              </a:rPr>
              <a:pPr/>
              <a:t>‹#›</a:t>
            </a:fld>
            <a:endParaRPr lang="en-US">
              <a:solidFill>
                <a:srgbClr val="E7DEC9"/>
              </a:solidFill>
            </a:endParaRPr>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863450098"/>
      </p:ext>
    </p:extLst>
  </p:cSld>
  <p:clrMapOvr>
    <a:overrideClrMapping bg1="dk1" tx1="lt1" bg2="dk2" tx2="lt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809D28F-97B9-4035-BBE7-02023968EDC7}" type="datetimeFigureOut">
              <a:rPr lang="en-US" smtClean="0">
                <a:solidFill>
                  <a:srgbClr val="4F271C"/>
                </a:solidFill>
              </a:rPr>
              <a:pPr/>
              <a:t>3/4/2016</a:t>
            </a:fld>
            <a:endParaRPr lang="en-US">
              <a:solidFill>
                <a:srgbClr val="4F271C"/>
              </a:solidFill>
            </a:endParaRPr>
          </a:p>
        </p:txBody>
      </p:sp>
      <p:sp>
        <p:nvSpPr>
          <p:cNvPr id="5" name="Footer Placeholder 4"/>
          <p:cNvSpPr>
            <a:spLocks noGrp="1"/>
          </p:cNvSpPr>
          <p:nvPr>
            <p:ph type="ftr" sz="quarter" idx="11"/>
          </p:nvPr>
        </p:nvSpPr>
        <p:spPr/>
        <p:txBody>
          <a:bodyPr/>
          <a:lstStyle/>
          <a:p>
            <a:endParaRPr lang="en-US">
              <a:solidFill>
                <a:srgbClr val="4F271C"/>
              </a:solidFill>
            </a:endParaRPr>
          </a:p>
        </p:txBody>
      </p:sp>
      <p:sp>
        <p:nvSpPr>
          <p:cNvPr id="6" name="Slide Number Placeholder 5"/>
          <p:cNvSpPr>
            <a:spLocks noGrp="1"/>
          </p:cNvSpPr>
          <p:nvPr>
            <p:ph type="sldNum" sz="quarter" idx="12"/>
          </p:nvPr>
        </p:nvSpPr>
        <p:spPr/>
        <p:txBody>
          <a:bodyPr/>
          <a:lstStyle/>
          <a:p>
            <a:fld id="{7523B12C-3BCF-462B-AC4E-28122CA23714}" type="slidenum">
              <a:rPr lang="en-US" smtClean="0">
                <a:solidFill>
                  <a:srgbClr val="4F271C"/>
                </a:solidFill>
              </a:rPr>
              <a:pPr/>
              <a:t>‹#›</a:t>
            </a:fld>
            <a:endParaRPr lang="en-US">
              <a:solidFill>
                <a:srgbClr val="4F271C"/>
              </a:solidFill>
            </a:endParaRPr>
          </a:p>
        </p:txBody>
      </p:sp>
    </p:spTree>
    <p:extLst>
      <p:ext uri="{BB962C8B-B14F-4D97-AF65-F5344CB8AC3E}">
        <p14:creationId xmlns:p14="http://schemas.microsoft.com/office/powerpoint/2010/main" val="165162019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809D28F-97B9-4035-BBE7-02023968EDC7}" type="datetimeFigureOut">
              <a:rPr lang="en-US" smtClean="0">
                <a:solidFill>
                  <a:srgbClr val="4F271C"/>
                </a:solidFill>
              </a:rPr>
              <a:pPr/>
              <a:t>3/4/2016</a:t>
            </a:fld>
            <a:endParaRPr lang="en-US">
              <a:solidFill>
                <a:srgbClr val="4F271C"/>
              </a:solidFill>
            </a:endParaRPr>
          </a:p>
        </p:txBody>
      </p:sp>
      <p:sp>
        <p:nvSpPr>
          <p:cNvPr id="5" name="Footer Placeholder 4"/>
          <p:cNvSpPr>
            <a:spLocks noGrp="1"/>
          </p:cNvSpPr>
          <p:nvPr>
            <p:ph type="ftr" sz="quarter" idx="11"/>
          </p:nvPr>
        </p:nvSpPr>
        <p:spPr/>
        <p:txBody>
          <a:bodyPr/>
          <a:lstStyle/>
          <a:p>
            <a:endParaRPr lang="en-US">
              <a:solidFill>
                <a:srgbClr val="4F271C"/>
              </a:solidFill>
            </a:endParaRPr>
          </a:p>
        </p:txBody>
      </p:sp>
      <p:sp>
        <p:nvSpPr>
          <p:cNvPr id="6" name="Slide Number Placeholder 5"/>
          <p:cNvSpPr>
            <a:spLocks noGrp="1"/>
          </p:cNvSpPr>
          <p:nvPr>
            <p:ph type="sldNum" sz="quarter" idx="12"/>
          </p:nvPr>
        </p:nvSpPr>
        <p:spPr/>
        <p:txBody>
          <a:bodyPr/>
          <a:lstStyle/>
          <a:p>
            <a:fld id="{7523B12C-3BCF-462B-AC4E-28122CA23714}" type="slidenum">
              <a:rPr lang="en-US" smtClean="0">
                <a:solidFill>
                  <a:srgbClr val="4F271C"/>
                </a:solidFill>
              </a:rPr>
              <a:pPr/>
              <a:t>‹#›</a:t>
            </a:fld>
            <a:endParaRPr lang="en-US">
              <a:solidFill>
                <a:srgbClr val="4F271C"/>
              </a:solidFill>
            </a:endParaRPr>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187552962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fld id="{9809D28F-97B9-4035-BBE7-02023968EDC7}" type="datetimeFigureOut">
              <a:rPr lang="en-US" smtClean="0">
                <a:solidFill>
                  <a:srgbClr val="4F271C"/>
                </a:solidFill>
              </a:rPr>
              <a:pPr/>
              <a:t>3/4/2016</a:t>
            </a:fld>
            <a:endParaRPr lang="en-US">
              <a:solidFill>
                <a:srgbClr val="4F271C"/>
              </a:solidFill>
            </a:endParaRPr>
          </a:p>
        </p:txBody>
      </p:sp>
      <p:sp>
        <p:nvSpPr>
          <p:cNvPr id="17" name="Footer Placeholder 16"/>
          <p:cNvSpPr>
            <a:spLocks noGrp="1"/>
          </p:cNvSpPr>
          <p:nvPr>
            <p:ph type="ftr" sz="quarter" idx="11"/>
          </p:nvPr>
        </p:nvSpPr>
        <p:spPr>
          <a:xfrm>
            <a:off x="2898648" y="6355080"/>
            <a:ext cx="3474720" cy="365760"/>
          </a:xfrm>
        </p:spPr>
        <p:txBody>
          <a:bodyPr/>
          <a:lstStyle/>
          <a:p>
            <a:endParaRPr lang="en-US">
              <a:solidFill>
                <a:srgbClr val="4F271C"/>
              </a:solidFill>
            </a:endParaRPr>
          </a:p>
        </p:txBody>
      </p:sp>
      <p:sp>
        <p:nvSpPr>
          <p:cNvPr id="29" name="Slide Number Placeholder 28"/>
          <p:cNvSpPr>
            <a:spLocks noGrp="1"/>
          </p:cNvSpPr>
          <p:nvPr>
            <p:ph type="sldNum" sz="quarter" idx="12"/>
          </p:nvPr>
        </p:nvSpPr>
        <p:spPr>
          <a:xfrm>
            <a:off x="1216152" y="6355080"/>
            <a:ext cx="1219200" cy="365760"/>
          </a:xfrm>
        </p:spPr>
        <p:txBody>
          <a:bodyPr/>
          <a:lstStyle/>
          <a:p>
            <a:fld id="{7523B12C-3BCF-462B-AC4E-28122CA23714}" type="slidenum">
              <a:rPr lang="en-US" smtClean="0">
                <a:solidFill>
                  <a:srgbClr val="4F271C"/>
                </a:solidFill>
              </a:rPr>
              <a:pPr/>
              <a:t>‹#›</a:t>
            </a:fld>
            <a:endParaRPr lang="en-US">
              <a:solidFill>
                <a:srgbClr val="4F271C"/>
              </a:solidFill>
            </a:endParaRPr>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133508458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9809D28F-97B9-4035-BBE7-02023968EDC7}" type="datetimeFigureOut">
              <a:rPr lang="en-US" smtClean="0">
                <a:solidFill>
                  <a:srgbClr val="4F271C"/>
                </a:solidFill>
              </a:rPr>
              <a:pPr/>
              <a:t>3/4/2016</a:t>
            </a:fld>
            <a:endParaRPr lang="en-US">
              <a:solidFill>
                <a:srgbClr val="4F271C"/>
              </a:solidFill>
            </a:endParaRPr>
          </a:p>
        </p:txBody>
      </p:sp>
      <p:sp>
        <p:nvSpPr>
          <p:cNvPr id="5" name="Footer Placeholder 4"/>
          <p:cNvSpPr>
            <a:spLocks noGrp="1"/>
          </p:cNvSpPr>
          <p:nvPr>
            <p:ph type="ftr" sz="quarter" idx="11"/>
          </p:nvPr>
        </p:nvSpPr>
        <p:spPr/>
        <p:txBody>
          <a:bodyPr/>
          <a:lstStyle/>
          <a:p>
            <a:endParaRPr lang="en-US">
              <a:solidFill>
                <a:srgbClr val="4F271C"/>
              </a:solidFill>
            </a:endParaRPr>
          </a:p>
        </p:txBody>
      </p:sp>
      <p:sp>
        <p:nvSpPr>
          <p:cNvPr id="6" name="Slide Number Placeholder 5"/>
          <p:cNvSpPr>
            <a:spLocks noGrp="1"/>
          </p:cNvSpPr>
          <p:nvPr>
            <p:ph type="sldNum" sz="quarter" idx="12"/>
          </p:nvPr>
        </p:nvSpPr>
        <p:spPr/>
        <p:txBody>
          <a:bodyPr/>
          <a:lstStyle/>
          <a:p>
            <a:fld id="{7523B12C-3BCF-462B-AC4E-28122CA23714}" type="slidenum">
              <a:rPr lang="en-US" smtClean="0">
                <a:solidFill>
                  <a:srgbClr val="4F271C"/>
                </a:solidFill>
              </a:rPr>
              <a:pPr/>
              <a:t>‹#›</a:t>
            </a:fld>
            <a:endParaRPr lang="en-US">
              <a:solidFill>
                <a:srgbClr val="4F271C"/>
              </a:solidFill>
            </a:endParaRPr>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124021081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fld id="{9809D28F-97B9-4035-BBE7-02023968EDC7}" type="datetimeFigureOut">
              <a:rPr lang="en-US" smtClean="0">
                <a:solidFill>
                  <a:srgbClr val="E7DEC9"/>
                </a:solidFill>
              </a:rPr>
              <a:pPr/>
              <a:t>3/4/2016</a:t>
            </a:fld>
            <a:endParaRPr lang="en-US">
              <a:solidFill>
                <a:srgbClr val="E7DEC9"/>
              </a:solidFill>
            </a:endParaRPr>
          </a:p>
        </p:txBody>
      </p:sp>
      <p:sp>
        <p:nvSpPr>
          <p:cNvPr id="5" name="Footer Placeholder 4"/>
          <p:cNvSpPr>
            <a:spLocks noGrp="1"/>
          </p:cNvSpPr>
          <p:nvPr>
            <p:ph type="ftr" sz="quarter" idx="11"/>
          </p:nvPr>
        </p:nvSpPr>
        <p:spPr>
          <a:xfrm>
            <a:off x="2898648" y="6355080"/>
            <a:ext cx="3474720" cy="365760"/>
          </a:xfrm>
        </p:spPr>
        <p:txBody>
          <a:bodyPr/>
          <a:lstStyle/>
          <a:p>
            <a:endParaRPr lang="en-US">
              <a:solidFill>
                <a:srgbClr val="E7DEC9"/>
              </a:solidFill>
            </a:endParaRPr>
          </a:p>
        </p:txBody>
      </p:sp>
      <p:sp>
        <p:nvSpPr>
          <p:cNvPr id="6" name="Slide Number Placeholder 5"/>
          <p:cNvSpPr>
            <a:spLocks noGrp="1"/>
          </p:cNvSpPr>
          <p:nvPr>
            <p:ph type="sldNum" sz="quarter" idx="12"/>
          </p:nvPr>
        </p:nvSpPr>
        <p:spPr>
          <a:xfrm>
            <a:off x="1069848" y="6355080"/>
            <a:ext cx="1520952" cy="365760"/>
          </a:xfrm>
        </p:spPr>
        <p:txBody>
          <a:bodyPr/>
          <a:lstStyle/>
          <a:p>
            <a:fld id="{7523B12C-3BCF-462B-AC4E-28122CA23714}" type="slidenum">
              <a:rPr lang="en-US" smtClean="0">
                <a:solidFill>
                  <a:srgbClr val="E7DEC9"/>
                </a:solidFill>
              </a:rPr>
              <a:pPr/>
              <a:t>‹#›</a:t>
            </a:fld>
            <a:endParaRPr lang="en-US">
              <a:solidFill>
                <a:srgbClr val="E7DEC9"/>
              </a:solidFill>
            </a:endParaRPr>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3987676792"/>
      </p:ext>
    </p:extLst>
  </p:cSld>
  <p:clrMapOvr>
    <a:overrideClrMapping bg1="dk1" tx1="lt1" bg2="dk2" tx2="lt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9809D28F-97B9-4035-BBE7-02023968EDC7}" type="datetimeFigureOut">
              <a:rPr lang="en-US" smtClean="0">
                <a:solidFill>
                  <a:srgbClr val="4F271C"/>
                </a:solidFill>
              </a:rPr>
              <a:pPr/>
              <a:t>3/4/2016</a:t>
            </a:fld>
            <a:endParaRPr lang="en-US">
              <a:solidFill>
                <a:srgbClr val="4F271C"/>
              </a:solidFill>
            </a:endParaRPr>
          </a:p>
        </p:txBody>
      </p:sp>
      <p:sp>
        <p:nvSpPr>
          <p:cNvPr id="6" name="Footer Placeholder 5"/>
          <p:cNvSpPr>
            <a:spLocks noGrp="1"/>
          </p:cNvSpPr>
          <p:nvPr>
            <p:ph type="ftr" sz="quarter" idx="11"/>
          </p:nvPr>
        </p:nvSpPr>
        <p:spPr/>
        <p:txBody>
          <a:bodyPr/>
          <a:lstStyle/>
          <a:p>
            <a:endParaRPr lang="en-US">
              <a:solidFill>
                <a:srgbClr val="4F271C"/>
              </a:solidFill>
            </a:endParaRPr>
          </a:p>
        </p:txBody>
      </p:sp>
      <p:sp>
        <p:nvSpPr>
          <p:cNvPr id="7" name="Slide Number Placeholder 6"/>
          <p:cNvSpPr>
            <a:spLocks noGrp="1"/>
          </p:cNvSpPr>
          <p:nvPr>
            <p:ph type="sldNum" sz="quarter" idx="12"/>
          </p:nvPr>
        </p:nvSpPr>
        <p:spPr/>
        <p:txBody>
          <a:bodyPr/>
          <a:lstStyle/>
          <a:p>
            <a:fld id="{7523B12C-3BCF-462B-AC4E-28122CA23714}" type="slidenum">
              <a:rPr lang="en-US" smtClean="0">
                <a:solidFill>
                  <a:srgbClr val="4F271C"/>
                </a:solidFill>
              </a:rPr>
              <a:pPr/>
              <a:t>‹#›</a:t>
            </a:fld>
            <a:endParaRPr lang="en-US">
              <a:solidFill>
                <a:srgbClr val="4F271C"/>
              </a:solidFill>
            </a:endParaRPr>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320756410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9809D28F-97B9-4035-BBE7-02023968EDC7}" type="datetimeFigureOut">
              <a:rPr lang="en-US" smtClean="0">
                <a:solidFill>
                  <a:srgbClr val="4F271C"/>
                </a:solidFill>
              </a:rPr>
              <a:pPr/>
              <a:t>3/4/2016</a:t>
            </a:fld>
            <a:endParaRPr lang="en-US">
              <a:solidFill>
                <a:srgbClr val="4F271C"/>
              </a:solidFill>
            </a:endParaRPr>
          </a:p>
        </p:txBody>
      </p:sp>
      <p:sp>
        <p:nvSpPr>
          <p:cNvPr id="8" name="Footer Placeholder 7"/>
          <p:cNvSpPr>
            <a:spLocks noGrp="1"/>
          </p:cNvSpPr>
          <p:nvPr>
            <p:ph type="ftr" sz="quarter" idx="11"/>
          </p:nvPr>
        </p:nvSpPr>
        <p:spPr/>
        <p:txBody>
          <a:bodyPr/>
          <a:lstStyle/>
          <a:p>
            <a:endParaRPr lang="en-US">
              <a:solidFill>
                <a:srgbClr val="4F271C"/>
              </a:solidFill>
            </a:endParaRPr>
          </a:p>
        </p:txBody>
      </p:sp>
      <p:sp>
        <p:nvSpPr>
          <p:cNvPr id="9" name="Slide Number Placeholder 8"/>
          <p:cNvSpPr>
            <a:spLocks noGrp="1"/>
          </p:cNvSpPr>
          <p:nvPr>
            <p:ph type="sldNum" sz="quarter" idx="12"/>
          </p:nvPr>
        </p:nvSpPr>
        <p:spPr/>
        <p:txBody>
          <a:bodyPr/>
          <a:lstStyle/>
          <a:p>
            <a:fld id="{7523B12C-3BCF-462B-AC4E-28122CA23714}" type="slidenum">
              <a:rPr lang="en-US" smtClean="0">
                <a:solidFill>
                  <a:srgbClr val="4F271C"/>
                </a:solidFill>
              </a:rPr>
              <a:pPr/>
              <a:t>‹#›</a:t>
            </a:fld>
            <a:endParaRPr lang="en-US">
              <a:solidFill>
                <a:srgbClr val="4F271C"/>
              </a:solidFill>
            </a:endParaRPr>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1178958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F08243D-3AF9-4B19-91EB-4EE810C62113}" type="datetimeFigureOut">
              <a:rPr lang="en-US" smtClean="0"/>
              <a:t>3/4/2016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3601AA5-C94E-436D-B8C8-B1197CB7B7B4}" type="slidenum">
              <a:rPr lang="en-US" smtClean="0"/>
              <a:t>‹#›</a:t>
            </a:fld>
            <a:endParaRPr lang="en-US"/>
          </a:p>
        </p:txBody>
      </p:sp>
    </p:spTree>
    <p:extLst>
      <p:ext uri="{BB962C8B-B14F-4D97-AF65-F5344CB8AC3E}">
        <p14:creationId xmlns:p14="http://schemas.microsoft.com/office/powerpoint/2010/main" val="276450257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809D28F-97B9-4035-BBE7-02023968EDC7}" type="datetimeFigureOut">
              <a:rPr lang="en-US" smtClean="0">
                <a:solidFill>
                  <a:srgbClr val="4F271C"/>
                </a:solidFill>
              </a:rPr>
              <a:pPr/>
              <a:t>3/4/2016</a:t>
            </a:fld>
            <a:endParaRPr lang="en-US">
              <a:solidFill>
                <a:srgbClr val="4F271C"/>
              </a:solidFill>
            </a:endParaRPr>
          </a:p>
        </p:txBody>
      </p:sp>
      <p:sp>
        <p:nvSpPr>
          <p:cNvPr id="4" name="Footer Placeholder 3"/>
          <p:cNvSpPr>
            <a:spLocks noGrp="1"/>
          </p:cNvSpPr>
          <p:nvPr>
            <p:ph type="ftr" sz="quarter" idx="11"/>
          </p:nvPr>
        </p:nvSpPr>
        <p:spPr/>
        <p:txBody>
          <a:bodyPr/>
          <a:lstStyle/>
          <a:p>
            <a:endParaRPr lang="en-US">
              <a:solidFill>
                <a:srgbClr val="4F271C"/>
              </a:solidFill>
            </a:endParaRPr>
          </a:p>
        </p:txBody>
      </p:sp>
      <p:sp>
        <p:nvSpPr>
          <p:cNvPr id="5" name="Slide Number Placeholder 4"/>
          <p:cNvSpPr>
            <a:spLocks noGrp="1"/>
          </p:cNvSpPr>
          <p:nvPr>
            <p:ph type="sldNum" sz="quarter" idx="12"/>
          </p:nvPr>
        </p:nvSpPr>
        <p:spPr/>
        <p:txBody>
          <a:bodyPr/>
          <a:lstStyle/>
          <a:p>
            <a:fld id="{7523B12C-3BCF-462B-AC4E-28122CA23714}" type="slidenum">
              <a:rPr lang="en-US" smtClean="0">
                <a:solidFill>
                  <a:srgbClr val="4F271C"/>
                </a:solidFill>
              </a:rPr>
              <a:pPr/>
              <a:t>‹#›</a:t>
            </a:fld>
            <a:endParaRPr lang="en-US">
              <a:solidFill>
                <a:srgbClr val="4F271C"/>
              </a:solidFill>
            </a:endParaRPr>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403894636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09D28F-97B9-4035-BBE7-02023968EDC7}" type="datetimeFigureOut">
              <a:rPr lang="en-US" smtClean="0">
                <a:solidFill>
                  <a:srgbClr val="4F271C"/>
                </a:solidFill>
              </a:rPr>
              <a:pPr/>
              <a:t>3/4/2016</a:t>
            </a:fld>
            <a:endParaRPr lang="en-US">
              <a:solidFill>
                <a:srgbClr val="4F271C"/>
              </a:solidFill>
            </a:endParaRPr>
          </a:p>
        </p:txBody>
      </p:sp>
      <p:sp>
        <p:nvSpPr>
          <p:cNvPr id="3" name="Footer Placeholder 2"/>
          <p:cNvSpPr>
            <a:spLocks noGrp="1"/>
          </p:cNvSpPr>
          <p:nvPr>
            <p:ph type="ftr" sz="quarter" idx="11"/>
          </p:nvPr>
        </p:nvSpPr>
        <p:spPr/>
        <p:txBody>
          <a:bodyPr/>
          <a:lstStyle/>
          <a:p>
            <a:endParaRPr lang="en-US">
              <a:solidFill>
                <a:srgbClr val="4F271C"/>
              </a:solidFill>
            </a:endParaRPr>
          </a:p>
        </p:txBody>
      </p:sp>
      <p:sp>
        <p:nvSpPr>
          <p:cNvPr id="4" name="Slide Number Placeholder 3"/>
          <p:cNvSpPr>
            <a:spLocks noGrp="1"/>
          </p:cNvSpPr>
          <p:nvPr>
            <p:ph type="sldNum" sz="quarter" idx="12"/>
          </p:nvPr>
        </p:nvSpPr>
        <p:spPr/>
        <p:txBody>
          <a:bodyPr/>
          <a:lstStyle/>
          <a:p>
            <a:fld id="{7523B12C-3BCF-462B-AC4E-28122CA23714}" type="slidenum">
              <a:rPr lang="en-US" smtClean="0">
                <a:solidFill>
                  <a:srgbClr val="4F271C"/>
                </a:solidFill>
              </a:rPr>
              <a:pPr/>
              <a:t>‹#›</a:t>
            </a:fld>
            <a:endParaRPr lang="en-US">
              <a:solidFill>
                <a:srgbClr val="4F271C"/>
              </a:solidFill>
            </a:endParaRPr>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295167803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809D28F-97B9-4035-BBE7-02023968EDC7}" type="datetimeFigureOut">
              <a:rPr lang="en-US" smtClean="0">
                <a:solidFill>
                  <a:srgbClr val="4F271C"/>
                </a:solidFill>
              </a:rPr>
              <a:pPr/>
              <a:t>3/4/2016</a:t>
            </a:fld>
            <a:endParaRPr lang="en-US">
              <a:solidFill>
                <a:srgbClr val="4F271C"/>
              </a:solidFill>
            </a:endParaRPr>
          </a:p>
        </p:txBody>
      </p:sp>
      <p:sp>
        <p:nvSpPr>
          <p:cNvPr id="6" name="Footer Placeholder 5"/>
          <p:cNvSpPr>
            <a:spLocks noGrp="1"/>
          </p:cNvSpPr>
          <p:nvPr>
            <p:ph type="ftr" sz="quarter" idx="11"/>
          </p:nvPr>
        </p:nvSpPr>
        <p:spPr/>
        <p:txBody>
          <a:bodyPr/>
          <a:lstStyle/>
          <a:p>
            <a:endParaRPr lang="en-US">
              <a:solidFill>
                <a:srgbClr val="4F271C"/>
              </a:solidFill>
            </a:endParaRPr>
          </a:p>
        </p:txBody>
      </p:sp>
      <p:sp>
        <p:nvSpPr>
          <p:cNvPr id="7" name="Slide Number Placeholder 6"/>
          <p:cNvSpPr>
            <a:spLocks noGrp="1"/>
          </p:cNvSpPr>
          <p:nvPr>
            <p:ph type="sldNum" sz="quarter" idx="12"/>
          </p:nvPr>
        </p:nvSpPr>
        <p:spPr/>
        <p:txBody>
          <a:bodyPr/>
          <a:lstStyle/>
          <a:p>
            <a:fld id="{7523B12C-3BCF-462B-AC4E-28122CA23714}" type="slidenum">
              <a:rPr lang="en-US" smtClean="0">
                <a:solidFill>
                  <a:srgbClr val="4F271C"/>
                </a:solidFill>
              </a:rPr>
              <a:pPr/>
              <a:t>‹#›</a:t>
            </a:fld>
            <a:endParaRPr lang="en-US">
              <a:solidFill>
                <a:srgbClr val="4F271C"/>
              </a:solidFill>
            </a:endParaRPr>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7910349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809D28F-97B9-4035-BBE7-02023968EDC7}" type="datetimeFigureOut">
              <a:rPr lang="en-US" smtClean="0">
                <a:solidFill>
                  <a:srgbClr val="E7DEC9"/>
                </a:solidFill>
              </a:rPr>
              <a:pPr/>
              <a:t>3/4/2016</a:t>
            </a:fld>
            <a:endParaRPr lang="en-US">
              <a:solidFill>
                <a:srgbClr val="E7DEC9"/>
              </a:solidFill>
            </a:endParaRPr>
          </a:p>
        </p:txBody>
      </p:sp>
      <p:sp>
        <p:nvSpPr>
          <p:cNvPr id="6" name="Footer Placeholder 5"/>
          <p:cNvSpPr>
            <a:spLocks noGrp="1"/>
          </p:cNvSpPr>
          <p:nvPr>
            <p:ph type="ftr" sz="quarter" idx="11"/>
          </p:nvPr>
        </p:nvSpPr>
        <p:spPr/>
        <p:txBody>
          <a:bodyPr/>
          <a:lstStyle/>
          <a:p>
            <a:endParaRPr lang="en-US">
              <a:solidFill>
                <a:srgbClr val="E7DEC9"/>
              </a:solidFill>
            </a:endParaRPr>
          </a:p>
        </p:txBody>
      </p:sp>
      <p:sp>
        <p:nvSpPr>
          <p:cNvPr id="7" name="Slide Number Placeholder 6"/>
          <p:cNvSpPr>
            <a:spLocks noGrp="1"/>
          </p:cNvSpPr>
          <p:nvPr>
            <p:ph type="sldNum" sz="quarter" idx="12"/>
          </p:nvPr>
        </p:nvSpPr>
        <p:spPr/>
        <p:txBody>
          <a:bodyPr/>
          <a:lstStyle/>
          <a:p>
            <a:fld id="{7523B12C-3BCF-462B-AC4E-28122CA23714}" type="slidenum">
              <a:rPr lang="en-US" smtClean="0">
                <a:solidFill>
                  <a:srgbClr val="E7DEC9"/>
                </a:solidFill>
              </a:rPr>
              <a:pPr/>
              <a:t>‹#›</a:t>
            </a:fld>
            <a:endParaRPr lang="en-US">
              <a:solidFill>
                <a:srgbClr val="E7DEC9"/>
              </a:solidFill>
            </a:endParaRPr>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2381993086"/>
      </p:ext>
    </p:extLst>
  </p:cSld>
  <p:clrMapOvr>
    <a:overrideClrMapping bg1="dk1" tx1="lt1" bg2="dk2" tx2="lt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809D28F-97B9-4035-BBE7-02023968EDC7}" type="datetimeFigureOut">
              <a:rPr lang="en-US" smtClean="0">
                <a:solidFill>
                  <a:srgbClr val="4F271C"/>
                </a:solidFill>
              </a:rPr>
              <a:pPr/>
              <a:t>3/4/2016</a:t>
            </a:fld>
            <a:endParaRPr lang="en-US">
              <a:solidFill>
                <a:srgbClr val="4F271C"/>
              </a:solidFill>
            </a:endParaRPr>
          </a:p>
        </p:txBody>
      </p:sp>
      <p:sp>
        <p:nvSpPr>
          <p:cNvPr id="5" name="Footer Placeholder 4"/>
          <p:cNvSpPr>
            <a:spLocks noGrp="1"/>
          </p:cNvSpPr>
          <p:nvPr>
            <p:ph type="ftr" sz="quarter" idx="11"/>
          </p:nvPr>
        </p:nvSpPr>
        <p:spPr/>
        <p:txBody>
          <a:bodyPr/>
          <a:lstStyle/>
          <a:p>
            <a:endParaRPr lang="en-US">
              <a:solidFill>
                <a:srgbClr val="4F271C"/>
              </a:solidFill>
            </a:endParaRPr>
          </a:p>
        </p:txBody>
      </p:sp>
      <p:sp>
        <p:nvSpPr>
          <p:cNvPr id="6" name="Slide Number Placeholder 5"/>
          <p:cNvSpPr>
            <a:spLocks noGrp="1"/>
          </p:cNvSpPr>
          <p:nvPr>
            <p:ph type="sldNum" sz="quarter" idx="12"/>
          </p:nvPr>
        </p:nvSpPr>
        <p:spPr/>
        <p:txBody>
          <a:bodyPr/>
          <a:lstStyle/>
          <a:p>
            <a:fld id="{7523B12C-3BCF-462B-AC4E-28122CA23714}" type="slidenum">
              <a:rPr lang="en-US" smtClean="0">
                <a:solidFill>
                  <a:srgbClr val="4F271C"/>
                </a:solidFill>
              </a:rPr>
              <a:pPr/>
              <a:t>‹#›</a:t>
            </a:fld>
            <a:endParaRPr lang="en-US">
              <a:solidFill>
                <a:srgbClr val="4F271C"/>
              </a:solidFill>
            </a:endParaRPr>
          </a:p>
        </p:txBody>
      </p:sp>
    </p:spTree>
    <p:extLst>
      <p:ext uri="{BB962C8B-B14F-4D97-AF65-F5344CB8AC3E}">
        <p14:creationId xmlns:p14="http://schemas.microsoft.com/office/powerpoint/2010/main" val="377297267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809D28F-97B9-4035-BBE7-02023968EDC7}" type="datetimeFigureOut">
              <a:rPr lang="en-US" smtClean="0">
                <a:solidFill>
                  <a:srgbClr val="4F271C"/>
                </a:solidFill>
              </a:rPr>
              <a:pPr/>
              <a:t>3/4/2016</a:t>
            </a:fld>
            <a:endParaRPr lang="en-US">
              <a:solidFill>
                <a:srgbClr val="4F271C"/>
              </a:solidFill>
            </a:endParaRPr>
          </a:p>
        </p:txBody>
      </p:sp>
      <p:sp>
        <p:nvSpPr>
          <p:cNvPr id="5" name="Footer Placeholder 4"/>
          <p:cNvSpPr>
            <a:spLocks noGrp="1"/>
          </p:cNvSpPr>
          <p:nvPr>
            <p:ph type="ftr" sz="quarter" idx="11"/>
          </p:nvPr>
        </p:nvSpPr>
        <p:spPr/>
        <p:txBody>
          <a:bodyPr/>
          <a:lstStyle/>
          <a:p>
            <a:endParaRPr lang="en-US">
              <a:solidFill>
                <a:srgbClr val="4F271C"/>
              </a:solidFill>
            </a:endParaRPr>
          </a:p>
        </p:txBody>
      </p:sp>
      <p:sp>
        <p:nvSpPr>
          <p:cNvPr id="6" name="Slide Number Placeholder 5"/>
          <p:cNvSpPr>
            <a:spLocks noGrp="1"/>
          </p:cNvSpPr>
          <p:nvPr>
            <p:ph type="sldNum" sz="quarter" idx="12"/>
          </p:nvPr>
        </p:nvSpPr>
        <p:spPr/>
        <p:txBody>
          <a:bodyPr/>
          <a:lstStyle/>
          <a:p>
            <a:fld id="{7523B12C-3BCF-462B-AC4E-28122CA23714}" type="slidenum">
              <a:rPr lang="en-US" smtClean="0">
                <a:solidFill>
                  <a:srgbClr val="4F271C"/>
                </a:solidFill>
              </a:rPr>
              <a:pPr/>
              <a:t>‹#›</a:t>
            </a:fld>
            <a:endParaRPr lang="en-US">
              <a:solidFill>
                <a:srgbClr val="4F271C"/>
              </a:solidFill>
            </a:endParaRPr>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33797145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F08243D-3AF9-4B19-91EB-4EE810C62113}" type="datetimeFigureOut">
              <a:rPr lang="en-US" smtClean="0"/>
              <a:t>3/4/2016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3601AA5-C94E-436D-B8C8-B1197CB7B7B4}" type="slidenum">
              <a:rPr lang="en-US" smtClean="0"/>
              <a:t>‹#›</a:t>
            </a:fld>
            <a:endParaRPr lang="en-US"/>
          </a:p>
        </p:txBody>
      </p:sp>
    </p:spTree>
    <p:extLst>
      <p:ext uri="{BB962C8B-B14F-4D97-AF65-F5344CB8AC3E}">
        <p14:creationId xmlns:p14="http://schemas.microsoft.com/office/powerpoint/2010/main" val="29069407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08243D-3AF9-4B19-91EB-4EE810C62113}" type="datetimeFigureOut">
              <a:rPr lang="en-US" smtClean="0"/>
              <a:t>3/4/2016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3601AA5-C94E-436D-B8C8-B1197CB7B7B4}" type="slidenum">
              <a:rPr lang="en-US" smtClean="0"/>
              <a:t>‹#›</a:t>
            </a:fld>
            <a:endParaRPr lang="en-US"/>
          </a:p>
        </p:txBody>
      </p:sp>
    </p:spTree>
    <p:extLst>
      <p:ext uri="{BB962C8B-B14F-4D97-AF65-F5344CB8AC3E}">
        <p14:creationId xmlns:p14="http://schemas.microsoft.com/office/powerpoint/2010/main" val="41596659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08243D-3AF9-4B19-91EB-4EE810C62113}" type="datetimeFigureOut">
              <a:rPr lang="en-US" smtClean="0"/>
              <a:t>3/4/2016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601AA5-C94E-436D-B8C8-B1197CB7B7B4}" type="slidenum">
              <a:rPr lang="en-US" smtClean="0"/>
              <a:t>‹#›</a:t>
            </a:fld>
            <a:endParaRPr lang="en-US"/>
          </a:p>
        </p:txBody>
      </p:sp>
    </p:spTree>
    <p:extLst>
      <p:ext uri="{BB962C8B-B14F-4D97-AF65-F5344CB8AC3E}">
        <p14:creationId xmlns:p14="http://schemas.microsoft.com/office/powerpoint/2010/main" val="18796806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08243D-3AF9-4B19-91EB-4EE810C62113}" type="datetimeFigureOut">
              <a:rPr lang="en-US" smtClean="0"/>
              <a:t>3/4/2016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601AA5-C94E-436D-B8C8-B1197CB7B7B4}" type="slidenum">
              <a:rPr lang="en-US" smtClean="0"/>
              <a:t>‹#›</a:t>
            </a:fld>
            <a:endParaRPr lang="en-US"/>
          </a:p>
        </p:txBody>
      </p:sp>
    </p:spTree>
    <p:extLst>
      <p:ext uri="{BB962C8B-B14F-4D97-AF65-F5344CB8AC3E}">
        <p14:creationId xmlns:p14="http://schemas.microsoft.com/office/powerpoint/2010/main" val="28190588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08243D-3AF9-4B19-91EB-4EE810C62113}" type="datetimeFigureOut">
              <a:rPr lang="en-US" smtClean="0"/>
              <a:t>3/4/2016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601AA5-C94E-436D-B8C8-B1197CB7B7B4}" type="slidenum">
              <a:rPr lang="en-US" smtClean="0"/>
              <a:t>‹#›</a:t>
            </a:fld>
            <a:endParaRPr lang="en-US"/>
          </a:p>
        </p:txBody>
      </p:sp>
    </p:spTree>
    <p:extLst>
      <p:ext uri="{BB962C8B-B14F-4D97-AF65-F5344CB8AC3E}">
        <p14:creationId xmlns:p14="http://schemas.microsoft.com/office/powerpoint/2010/main" val="32344119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DA03BABF-4860-4288-B879-863AAD101BF5}" type="datetimeFigureOut">
              <a:rPr lang="en-US" smtClean="0">
                <a:solidFill>
                  <a:srgbClr val="464653"/>
                </a:solidFill>
              </a:rPr>
              <a:pPr/>
              <a:t>3/4/2016</a:t>
            </a:fld>
            <a:endParaRPr lang="en-US">
              <a:solidFill>
                <a:srgbClr val="464653"/>
              </a:solidFill>
            </a:endParaRPr>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en-US">
              <a:solidFill>
                <a:srgbClr val="464653"/>
              </a:solidFill>
            </a:endParaRPr>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8994B013-DFD3-48E7-ADC1-F8417CED7238}" type="slidenum">
              <a:rPr lang="en-US" smtClean="0">
                <a:solidFill>
                  <a:srgbClr val="464653"/>
                </a:solidFill>
              </a:rPr>
              <a:pPr/>
              <a:t>‹#›</a:t>
            </a:fld>
            <a:endParaRPr lang="en-US">
              <a:solidFill>
                <a:srgbClr val="464653"/>
              </a:solidFill>
            </a:endParaRPr>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35638800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9809D28F-97B9-4035-BBE7-02023968EDC7}" type="datetimeFigureOut">
              <a:rPr lang="en-US" smtClean="0">
                <a:solidFill>
                  <a:srgbClr val="4F271C"/>
                </a:solidFill>
              </a:rPr>
              <a:pPr/>
              <a:t>3/4/2016</a:t>
            </a:fld>
            <a:endParaRPr lang="en-US">
              <a:solidFill>
                <a:srgbClr val="4F271C"/>
              </a:solidFill>
            </a:endParaRPr>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en-US">
              <a:solidFill>
                <a:srgbClr val="4F271C"/>
              </a:solidFill>
            </a:endParaRPr>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7523B12C-3BCF-462B-AC4E-28122CA23714}" type="slidenum">
              <a:rPr lang="en-US" smtClean="0">
                <a:solidFill>
                  <a:srgbClr val="4F271C"/>
                </a:solidFill>
              </a:rPr>
              <a:pPr/>
              <a:t>‹#›</a:t>
            </a:fld>
            <a:endParaRPr lang="en-US">
              <a:solidFill>
                <a:srgbClr val="4F271C"/>
              </a:solidFill>
            </a:endParaRPr>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3306109937"/>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9809D28F-97B9-4035-BBE7-02023968EDC7}" type="datetimeFigureOut">
              <a:rPr lang="en-US" smtClean="0">
                <a:solidFill>
                  <a:srgbClr val="4F271C"/>
                </a:solidFill>
              </a:rPr>
              <a:pPr/>
              <a:t>3/4/2016</a:t>
            </a:fld>
            <a:endParaRPr lang="en-US">
              <a:solidFill>
                <a:srgbClr val="4F271C"/>
              </a:solidFill>
            </a:endParaRPr>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en-US">
              <a:solidFill>
                <a:srgbClr val="4F271C"/>
              </a:solidFill>
            </a:endParaRPr>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7523B12C-3BCF-462B-AC4E-28122CA23714}" type="slidenum">
              <a:rPr lang="en-US" smtClean="0">
                <a:solidFill>
                  <a:srgbClr val="4F271C"/>
                </a:solidFill>
              </a:rPr>
              <a:pPr/>
              <a:t>‹#›</a:t>
            </a:fld>
            <a:endParaRPr lang="en-US">
              <a:solidFill>
                <a:srgbClr val="4F271C"/>
              </a:solidFill>
            </a:endParaRPr>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2425834064"/>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9809D28F-97B9-4035-BBE7-02023968EDC7}" type="datetimeFigureOut">
              <a:rPr lang="en-US" smtClean="0">
                <a:solidFill>
                  <a:srgbClr val="4F271C"/>
                </a:solidFill>
              </a:rPr>
              <a:pPr/>
              <a:t>3/4/2016</a:t>
            </a:fld>
            <a:endParaRPr lang="en-US">
              <a:solidFill>
                <a:srgbClr val="4F271C"/>
              </a:solidFill>
            </a:endParaRPr>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en-US">
              <a:solidFill>
                <a:srgbClr val="4F271C"/>
              </a:solidFill>
            </a:endParaRPr>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7523B12C-3BCF-462B-AC4E-28122CA23714}" type="slidenum">
              <a:rPr lang="en-US" smtClean="0">
                <a:solidFill>
                  <a:srgbClr val="4F271C"/>
                </a:solidFill>
              </a:rPr>
              <a:pPr/>
              <a:t>‹#›</a:t>
            </a:fld>
            <a:endParaRPr lang="en-US">
              <a:solidFill>
                <a:srgbClr val="4F271C"/>
              </a:solidFill>
            </a:endParaRPr>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2255905392"/>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jp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1.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image" Target="../media/image22.JP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image" Target="../media/image28.jpeg"/></Relationships>
</file>

<file path=ppt/slides/_rels/slide18.xml.rels><?xml version="1.0" encoding="UTF-8" standalone="yes"?>
<Relationships xmlns="http://schemas.openxmlformats.org/package/2006/relationships"><Relationship Id="rId3" Type="http://schemas.openxmlformats.org/officeDocument/2006/relationships/hyperlink" Target="http://www.miscositas.com/culture.html" TargetMode="External"/><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30.jp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0.xml"/><Relationship Id="rId1" Type="http://schemas.openxmlformats.org/officeDocument/2006/relationships/slideLayout" Target="../slideLayouts/slideLayout19.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2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48.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7.xml"/><Relationship Id="rId1" Type="http://schemas.openxmlformats.org/officeDocument/2006/relationships/slideLayout" Target="../slideLayouts/slideLayout30.xml"/><Relationship Id="rId4" Type="http://schemas.openxmlformats.org/officeDocument/2006/relationships/image" Target="../media/image41.png"/></Relationships>
</file>

<file path=ppt/slides/_rels/slide31.xml.rels><?xml version="1.0" encoding="UTF-8" standalone="yes"?>
<Relationships xmlns="http://schemas.openxmlformats.org/package/2006/relationships"><Relationship Id="rId3" Type="http://schemas.openxmlformats.org/officeDocument/2006/relationships/image" Target="../media/image42.gif"/><Relationship Id="rId2" Type="http://schemas.openxmlformats.org/officeDocument/2006/relationships/notesSlide" Target="../notesSlides/notesSlide28.xml"/><Relationship Id="rId1" Type="http://schemas.openxmlformats.org/officeDocument/2006/relationships/slideLayout" Target="../slideLayouts/slideLayout15.xml"/><Relationship Id="rId5" Type="http://schemas.openxmlformats.org/officeDocument/2006/relationships/hyperlink" Target="http://www.actfl.org/" TargetMode="External"/><Relationship Id="rId4" Type="http://schemas.openxmlformats.org/officeDocument/2006/relationships/image" Target="../media/image43.jpeg"/></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9.xml"/><Relationship Id="rId1" Type="http://schemas.openxmlformats.org/officeDocument/2006/relationships/slideLayout" Target="../slideLayouts/slideLayout1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3.xml.rels><?xml version="1.0" encoding="UTF-8" standalone="yes"?>
<Relationships xmlns="http://schemas.openxmlformats.org/package/2006/relationships"><Relationship Id="rId3" Type="http://schemas.openxmlformats.org/officeDocument/2006/relationships/hyperlink" Target="http://www.choosemyplate.gov/" TargetMode="External"/><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31.xml"/><Relationship Id="rId1" Type="http://schemas.openxmlformats.org/officeDocument/2006/relationships/slideLayout" Target="../slideLayouts/slideLayout30.xml"/><Relationship Id="rId4" Type="http://schemas.openxmlformats.org/officeDocument/2006/relationships/hyperlink" Target="http://www.imss.gob.mx/sites/all/statics/salud/guias_salud/adolescentes/guiaadolesc_nutricion.pdf"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32.xml"/><Relationship Id="rId1" Type="http://schemas.openxmlformats.org/officeDocument/2006/relationships/slideLayout" Target="../slideLayouts/slideLayout27.xml"/><Relationship Id="rId4" Type="http://schemas.openxmlformats.org/officeDocument/2006/relationships/image" Target="../media/image45.JPG"/></Relationships>
</file>

<file path=ppt/slides/_rels/slide3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3.xml"/><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5.xml"/><Relationship Id="rId1" Type="http://schemas.openxmlformats.org/officeDocument/2006/relationships/slideLayout" Target="../slideLayouts/slideLayout18.xml"/><Relationship Id="rId4" Type="http://schemas.openxmlformats.org/officeDocument/2006/relationships/image" Target="../media/image49.png"/></Relationships>
</file>

<file path=ppt/slides/_rels/slide39.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hyperlink" Target="http://mangerbouger.fr/" TargetMode="Externa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6.xml"/><Relationship Id="rId1" Type="http://schemas.openxmlformats.org/officeDocument/2006/relationships/slideLayout" Target="../slideLayouts/slideLayout17.xml"/><Relationship Id="rId5" Type="http://schemas.openxmlformats.org/officeDocument/2006/relationships/image" Target="../media/image52.png"/><Relationship Id="rId4" Type="http://schemas.openxmlformats.org/officeDocument/2006/relationships/hyperlink" Target="http://www.has-sante.fr/portail/jcms/c_1197418/fr/surpoids-et-obesite"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7.xml"/><Relationship Id="rId1" Type="http://schemas.openxmlformats.org/officeDocument/2006/relationships/slideLayout" Target="../slideLayouts/slideLayout26.xml"/><Relationship Id="rId4" Type="http://schemas.openxmlformats.org/officeDocument/2006/relationships/image" Target="../media/image54.JPG"/></Relationships>
</file>

<file path=ppt/slides/_rels/slide4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8.xml"/><Relationship Id="rId1" Type="http://schemas.openxmlformats.org/officeDocument/2006/relationships/slideLayout" Target="../slideLayouts/slideLayout18.xml"/><Relationship Id="rId4" Type="http://schemas.openxmlformats.org/officeDocument/2006/relationships/image" Target="../media/image56.png"/></Relationships>
</file>

<file path=ppt/slides/_rels/slide4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9.xml"/><Relationship Id="rId1" Type="http://schemas.openxmlformats.org/officeDocument/2006/relationships/slideLayout" Target="../slideLayouts/slideLayout29.xml"/></Relationships>
</file>

<file path=ppt/slides/_rels/slide44.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40.xml"/><Relationship Id="rId1" Type="http://schemas.openxmlformats.org/officeDocument/2006/relationships/slideLayout" Target="../slideLayouts/slideLayout9.xml"/><Relationship Id="rId4" Type="http://schemas.openxmlformats.org/officeDocument/2006/relationships/image" Target="../media/image59.png"/></Relationships>
</file>

<file path=ppt/slides/_rels/slide4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1.xml"/><Relationship Id="rId1" Type="http://schemas.openxmlformats.org/officeDocument/2006/relationships/slideLayout" Target="../slideLayouts/slideLayout18.xml"/><Relationship Id="rId5" Type="http://schemas.openxmlformats.org/officeDocument/2006/relationships/image" Target="../media/image61.png"/><Relationship Id="rId4" Type="http://schemas.openxmlformats.org/officeDocument/2006/relationships/hyperlink" Target="http://www.versuncanadaplussain.ca/" TargetMode="External"/></Relationships>
</file>

<file path=ppt/slides/_rels/slide46.xml.rels><?xml version="1.0" encoding="UTF-8" standalone="yes"?>
<Relationships xmlns="http://schemas.openxmlformats.org/package/2006/relationships"><Relationship Id="rId3" Type="http://schemas.openxmlformats.org/officeDocument/2006/relationships/hyperlink" Target="https://www.youtube.com/watch?v=j_OqGd4v6yQ" TargetMode="External"/><Relationship Id="rId2" Type="http://schemas.openxmlformats.org/officeDocument/2006/relationships/notesSlide" Target="../notesSlides/notesSlide42.xml"/><Relationship Id="rId1" Type="http://schemas.openxmlformats.org/officeDocument/2006/relationships/slideLayout" Target="../slideLayouts/slideLayout24.xml"/><Relationship Id="rId4" Type="http://schemas.openxmlformats.org/officeDocument/2006/relationships/image" Target="../media/image62.png"/></Relationships>
</file>

<file path=ppt/slides/_rels/slide4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hyperlink" Target="http://www.davidwiesner.com/work/say-what/"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65.png"/></Relationships>
</file>

<file path=ppt/slides/_rels/slide4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4.xml"/><Relationship Id="rId4" Type="http://schemas.openxmlformats.org/officeDocument/2006/relationships/image" Target="../media/image69.pn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48.xml"/></Relationships>
</file>

<file path=ppt/slides/_rels/slide50.xml.rels><?xml version="1.0" encoding="UTF-8" standalone="yes"?>
<Relationships xmlns="http://schemas.openxmlformats.org/package/2006/relationships"><Relationship Id="rId3" Type="http://schemas.openxmlformats.org/officeDocument/2006/relationships/hyperlink" Target="mailto:easlocum@genesee.edu" TargetMode="External"/><Relationship Id="rId2" Type="http://schemas.openxmlformats.org/officeDocument/2006/relationships/image" Target="../media/image70.png"/><Relationship Id="rId1" Type="http://schemas.openxmlformats.org/officeDocument/2006/relationships/slideLayout" Target="../slideLayouts/slideLayout7.xml"/><Relationship Id="rId4" Type="http://schemas.openxmlformats.org/officeDocument/2006/relationships/image" Target="../media/image71.pn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48.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48.xml"/><Relationship Id="rId4" Type="http://schemas.openxmlformats.org/officeDocument/2006/relationships/image" Target="../media/image11.jp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41.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41.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668" y="2335481"/>
            <a:ext cx="9067800" cy="4138613"/>
          </a:xfrm>
          <a:prstGeom prst="rect">
            <a:avLst/>
          </a:prstGeom>
        </p:spPr>
      </p:pic>
      <p:sp>
        <p:nvSpPr>
          <p:cNvPr id="3" name="Subtitle 2"/>
          <p:cNvSpPr>
            <a:spLocks noGrp="1"/>
          </p:cNvSpPr>
          <p:nvPr>
            <p:ph type="subTitle" idx="1"/>
          </p:nvPr>
        </p:nvSpPr>
        <p:spPr>
          <a:xfrm>
            <a:off x="669243" y="1485899"/>
            <a:ext cx="8001000" cy="1752600"/>
          </a:xfrm>
        </p:spPr>
        <p:txBody>
          <a:bodyPr>
            <a:normAutofit/>
          </a:bodyPr>
          <a:lstStyle/>
          <a:p>
            <a:r>
              <a:rPr lang="en-US" dirty="0" smtClean="0">
                <a:solidFill>
                  <a:schemeClr val="tx1">
                    <a:lumMod val="85000"/>
                    <a:lumOff val="15000"/>
                  </a:schemeClr>
                </a:solidFill>
                <a:latin typeface="Bookman Old Style" panose="02050604050505020204" pitchFamily="18" charset="0"/>
              </a:rPr>
              <a:t>Blending Language Acquisition Theory and Intercultural Competence </a:t>
            </a:r>
            <a:endParaRPr lang="en-US" dirty="0">
              <a:solidFill>
                <a:schemeClr val="tx1">
                  <a:lumMod val="85000"/>
                  <a:lumOff val="15000"/>
                </a:schemeClr>
              </a:solidFill>
              <a:latin typeface="Bookman Old Style" panose="02050604050505020204" pitchFamily="18" charset="0"/>
            </a:endParaRPr>
          </a:p>
        </p:txBody>
      </p:sp>
      <p:sp>
        <p:nvSpPr>
          <p:cNvPr id="6" name="TextBox 5"/>
          <p:cNvSpPr txBox="1"/>
          <p:nvPr/>
        </p:nvSpPr>
        <p:spPr>
          <a:xfrm>
            <a:off x="5312228" y="5469762"/>
            <a:ext cx="3825834" cy="1031051"/>
          </a:xfrm>
          <a:prstGeom prst="rect">
            <a:avLst/>
          </a:prstGeom>
          <a:noFill/>
        </p:spPr>
        <p:txBody>
          <a:bodyPr wrap="square" rtlCol="0">
            <a:spAutoFit/>
          </a:bodyPr>
          <a:lstStyle/>
          <a:p>
            <a:pPr algn="ctr"/>
            <a:r>
              <a:rPr lang="en-US" b="1" dirty="0" smtClean="0">
                <a:latin typeface="Bookman Old Style" panose="02050604050505020204" pitchFamily="18" charset="0"/>
              </a:rPr>
              <a:t>Elizabeth A. Slocum</a:t>
            </a:r>
          </a:p>
          <a:p>
            <a:pPr algn="ctr"/>
            <a:endParaRPr lang="en-US" sz="1050" b="1" dirty="0" smtClean="0">
              <a:latin typeface="Bookman Old Style" panose="02050604050505020204" pitchFamily="18" charset="0"/>
            </a:endParaRPr>
          </a:p>
          <a:p>
            <a:pPr algn="ctr"/>
            <a:r>
              <a:rPr lang="en-US" sz="1600" dirty="0" smtClean="0">
                <a:latin typeface="Bookman Old Style" panose="02050604050505020204" pitchFamily="18" charset="0"/>
              </a:rPr>
              <a:t>Instructor of French and Spanish</a:t>
            </a:r>
          </a:p>
          <a:p>
            <a:pPr algn="ctr"/>
            <a:r>
              <a:rPr lang="en-US" sz="1600" dirty="0" smtClean="0">
                <a:latin typeface="Bookman Old Style" panose="02050604050505020204" pitchFamily="18" charset="0"/>
              </a:rPr>
              <a:t>Genesee Community College</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6631" y="5568287"/>
            <a:ext cx="1295400" cy="129540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9451" y="5014882"/>
            <a:ext cx="909760" cy="909760"/>
          </a:xfrm>
          <a:prstGeom prst="rect">
            <a:avLst/>
          </a:prstGeom>
        </p:spPr>
      </p:pic>
      <p:sp>
        <p:nvSpPr>
          <p:cNvPr id="9" name="TextBox 8"/>
          <p:cNvSpPr txBox="1"/>
          <p:nvPr/>
        </p:nvSpPr>
        <p:spPr>
          <a:xfrm>
            <a:off x="838200" y="609600"/>
            <a:ext cx="7543800" cy="461665"/>
          </a:xfrm>
          <a:prstGeom prst="rect">
            <a:avLst/>
          </a:prstGeom>
          <a:noFill/>
        </p:spPr>
        <p:txBody>
          <a:bodyPr wrap="square" rtlCol="0">
            <a:spAutoFit/>
          </a:bodyPr>
          <a:lstStyle/>
          <a:p>
            <a:pPr algn="ctr"/>
            <a:r>
              <a:rPr lang="en-US" sz="2400" dirty="0" smtClean="0">
                <a:latin typeface="Bookman Old Style" panose="02050604050505020204" pitchFamily="18" charset="0"/>
              </a:rPr>
              <a:t>NYSAFLT 2016 </a:t>
            </a:r>
            <a:r>
              <a:rPr lang="en-US" sz="2400" i="1" dirty="0" smtClean="0">
                <a:latin typeface="Bookman Old Style" panose="02050604050505020204" pitchFamily="18" charset="0"/>
              </a:rPr>
              <a:t>Spring Conference</a:t>
            </a:r>
          </a:p>
        </p:txBody>
      </p:sp>
    </p:spTree>
    <p:extLst>
      <p:ext uri="{BB962C8B-B14F-4D97-AF65-F5344CB8AC3E}">
        <p14:creationId xmlns:p14="http://schemas.microsoft.com/office/powerpoint/2010/main" val="25227785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24600" y="838200"/>
            <a:ext cx="2514600" cy="838200"/>
          </a:xfrm>
        </p:spPr>
        <p:txBody>
          <a:bodyPr/>
          <a:lstStyle/>
          <a:p>
            <a:pPr algn="ctr"/>
            <a:r>
              <a:rPr lang="en-US" sz="3600" dirty="0" smtClean="0">
                <a:solidFill>
                  <a:srgbClr val="FF0000"/>
                </a:solidFill>
                <a:latin typeface="+mj-lt"/>
              </a:rPr>
              <a:t>Essential Question</a:t>
            </a:r>
            <a:endParaRPr lang="en-US" sz="3600" dirty="0">
              <a:solidFill>
                <a:srgbClr val="FF0000"/>
              </a:solidFill>
              <a:latin typeface="+mj-lt"/>
            </a:endParaRPr>
          </a:p>
        </p:txBody>
      </p:sp>
      <p:sp>
        <p:nvSpPr>
          <p:cNvPr id="3" name="Text Placeholder 2"/>
          <p:cNvSpPr>
            <a:spLocks noGrp="1"/>
          </p:cNvSpPr>
          <p:nvPr>
            <p:ph type="body" idx="2"/>
          </p:nvPr>
        </p:nvSpPr>
        <p:spPr>
          <a:xfrm>
            <a:off x="6248400" y="1905000"/>
            <a:ext cx="2819400" cy="4038600"/>
          </a:xfrm>
        </p:spPr>
        <p:txBody>
          <a:bodyPr>
            <a:normAutofit/>
          </a:bodyPr>
          <a:lstStyle/>
          <a:p>
            <a:endParaRPr lang="en-US" dirty="0" smtClean="0"/>
          </a:p>
          <a:p>
            <a:pPr algn="ctr">
              <a:lnSpc>
                <a:spcPct val="100000"/>
              </a:lnSpc>
            </a:pPr>
            <a:r>
              <a:rPr lang="en-US" sz="2800" dirty="0" smtClean="0">
                <a:latin typeface="+mj-lt"/>
              </a:rPr>
              <a:t>How do we </a:t>
            </a:r>
            <a:r>
              <a:rPr lang="en-US" sz="2800" dirty="0">
                <a:latin typeface="+mj-lt"/>
              </a:rPr>
              <a:t> </a:t>
            </a:r>
            <a:r>
              <a:rPr lang="en-US" sz="2800" b="1" dirty="0" smtClean="0">
                <a:latin typeface="+mj-lt"/>
              </a:rPr>
              <a:t>co-exist</a:t>
            </a:r>
            <a:r>
              <a:rPr lang="en-US" sz="2800" dirty="0" smtClean="0">
                <a:latin typeface="+mj-lt"/>
              </a:rPr>
              <a:t> and </a:t>
            </a:r>
            <a:r>
              <a:rPr lang="en-US" sz="2800" b="1" dirty="0" smtClean="0">
                <a:latin typeface="+mj-lt"/>
              </a:rPr>
              <a:t>interact</a:t>
            </a:r>
            <a:r>
              <a:rPr lang="en-US" sz="2800" dirty="0" smtClean="0">
                <a:latin typeface="+mj-lt"/>
              </a:rPr>
              <a:t> in a more and more interconnected world?</a:t>
            </a:r>
          </a:p>
        </p:txBody>
      </p:sp>
      <p:pic>
        <p:nvPicPr>
          <p:cNvPr id="5" name="Content Placeholder 4"/>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457200" y="457200"/>
            <a:ext cx="5410200" cy="5410200"/>
          </a:xfrm>
        </p:spPr>
      </p:pic>
    </p:spTree>
    <p:extLst>
      <p:ext uri="{BB962C8B-B14F-4D97-AF65-F5344CB8AC3E}">
        <p14:creationId xmlns:p14="http://schemas.microsoft.com/office/powerpoint/2010/main" val="42041784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229600" cy="1143000"/>
          </a:xfrm>
        </p:spPr>
        <p:txBody>
          <a:bodyPr anchor="t"/>
          <a:lstStyle/>
          <a:p>
            <a:pPr algn="l"/>
            <a:r>
              <a:rPr lang="en-US" b="1" dirty="0" smtClean="0">
                <a:latin typeface="Bookman Old Style" panose="02050604050505020204" pitchFamily="18" charset="0"/>
              </a:rPr>
              <a:t>Perspectives</a:t>
            </a:r>
            <a:endParaRPr lang="en-US" b="1" dirty="0">
              <a:latin typeface="Bookman Old Style" panose="02050604050505020204" pitchFamily="18" charset="0"/>
            </a:endParaRPr>
          </a:p>
        </p:txBody>
      </p:sp>
    </p:spTree>
    <p:extLst>
      <p:ext uri="{BB962C8B-B14F-4D97-AF65-F5344CB8AC3E}">
        <p14:creationId xmlns:p14="http://schemas.microsoft.com/office/powerpoint/2010/main" val="15192716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5181600"/>
            <a:ext cx="7086600" cy="566738"/>
          </a:xfrm>
        </p:spPr>
        <p:txBody>
          <a:bodyPr>
            <a:normAutofit/>
          </a:bodyPr>
          <a:lstStyle/>
          <a:p>
            <a:r>
              <a:rPr lang="en-US" dirty="0" smtClean="0"/>
              <a:t>“Culture, like an onion, consists of layers that can be peeled off.”</a:t>
            </a:r>
            <a:endParaRPr lang="en-US" dirty="0"/>
          </a:p>
        </p:txBody>
      </p:sp>
      <p:pic>
        <p:nvPicPr>
          <p:cNvPr id="5" name="Picture Placeholder 4"/>
          <p:cNvPicPr>
            <a:picLocks noGrp="1" noChangeAspect="1"/>
          </p:cNvPicPr>
          <p:nvPr>
            <p:ph type="pic" idx="1"/>
          </p:nvPr>
        </p:nvPicPr>
        <p:blipFill>
          <a:blip r:embed="rId3">
            <a:extLst>
              <a:ext uri="{28A0092B-C50C-407E-A947-70E740481C1C}">
                <a14:useLocalDpi xmlns:a14="http://schemas.microsoft.com/office/drawing/2010/main" val="0"/>
              </a:ext>
            </a:extLst>
          </a:blip>
          <a:srcRect t="12500" b="12500"/>
          <a:stretch>
            <a:fillRect/>
          </a:stretch>
        </p:blipFill>
        <p:spPr/>
      </p:pic>
      <p:sp>
        <p:nvSpPr>
          <p:cNvPr id="4" name="Text Placeholder 3"/>
          <p:cNvSpPr>
            <a:spLocks noGrp="1"/>
          </p:cNvSpPr>
          <p:nvPr>
            <p:ph type="body" sz="half" idx="2"/>
          </p:nvPr>
        </p:nvSpPr>
        <p:spPr>
          <a:xfrm>
            <a:off x="1308100" y="5791200"/>
            <a:ext cx="6553200" cy="804862"/>
          </a:xfrm>
        </p:spPr>
        <p:txBody>
          <a:bodyPr>
            <a:normAutofit/>
          </a:bodyPr>
          <a:lstStyle/>
          <a:p>
            <a:pPr algn="r"/>
            <a:r>
              <a:rPr lang="en-US" sz="1800" dirty="0" err="1"/>
              <a:t>Trompenaars</a:t>
            </a:r>
            <a:r>
              <a:rPr lang="en-US" sz="1800" dirty="0"/>
              <a:t> and Hampden-Turner (1997) </a:t>
            </a:r>
          </a:p>
        </p:txBody>
      </p:sp>
      <p:sp>
        <p:nvSpPr>
          <p:cNvPr id="7" name="TextBox 6"/>
          <p:cNvSpPr txBox="1"/>
          <p:nvPr/>
        </p:nvSpPr>
        <p:spPr>
          <a:xfrm>
            <a:off x="3752850" y="3124200"/>
            <a:ext cx="1562100" cy="830997"/>
          </a:xfrm>
          <a:prstGeom prst="rect">
            <a:avLst/>
          </a:prstGeom>
          <a:noFill/>
        </p:spPr>
        <p:txBody>
          <a:bodyPr wrap="square" rtlCol="0">
            <a:spAutoFit/>
          </a:bodyPr>
          <a:lstStyle/>
          <a:p>
            <a:pPr algn="ctr"/>
            <a:r>
              <a:rPr lang="en-US" sz="2400" dirty="0" smtClean="0">
                <a:latin typeface="Arial Black" panose="020B0A04020102020204" pitchFamily="34" charset="0"/>
              </a:rPr>
              <a:t>Key Beliefs</a:t>
            </a:r>
            <a:endParaRPr lang="en-US" sz="2400" dirty="0">
              <a:latin typeface="Arial Black" panose="020B0A04020102020204" pitchFamily="34" charset="0"/>
            </a:endParaRPr>
          </a:p>
        </p:txBody>
      </p:sp>
      <p:sp>
        <p:nvSpPr>
          <p:cNvPr id="8" name="TextBox 7"/>
          <p:cNvSpPr txBox="1"/>
          <p:nvPr/>
        </p:nvSpPr>
        <p:spPr>
          <a:xfrm>
            <a:off x="3276600" y="1600200"/>
            <a:ext cx="2514600" cy="830997"/>
          </a:xfrm>
          <a:prstGeom prst="rect">
            <a:avLst/>
          </a:prstGeom>
          <a:noFill/>
        </p:spPr>
        <p:txBody>
          <a:bodyPr wrap="square" rtlCol="0">
            <a:spAutoFit/>
          </a:bodyPr>
          <a:lstStyle/>
          <a:p>
            <a:pPr algn="ctr"/>
            <a:r>
              <a:rPr lang="en-US" sz="2400" dirty="0" smtClean="0">
                <a:latin typeface="Arial Black" panose="020B0A04020102020204" pitchFamily="34" charset="0"/>
              </a:rPr>
              <a:t>Norms and Values</a:t>
            </a:r>
            <a:endParaRPr lang="en-US" sz="2400" dirty="0">
              <a:latin typeface="Arial Black" panose="020B0A04020102020204" pitchFamily="34" charset="0"/>
            </a:endParaRPr>
          </a:p>
        </p:txBody>
      </p:sp>
      <p:sp>
        <p:nvSpPr>
          <p:cNvPr id="9" name="TextBox 8"/>
          <p:cNvSpPr txBox="1"/>
          <p:nvPr/>
        </p:nvSpPr>
        <p:spPr>
          <a:xfrm>
            <a:off x="200891" y="769203"/>
            <a:ext cx="2819400" cy="830997"/>
          </a:xfrm>
          <a:prstGeom prst="rect">
            <a:avLst/>
          </a:prstGeom>
          <a:noFill/>
        </p:spPr>
        <p:txBody>
          <a:bodyPr wrap="square" rtlCol="0">
            <a:spAutoFit/>
          </a:bodyPr>
          <a:lstStyle/>
          <a:p>
            <a:pPr algn="ctr"/>
            <a:r>
              <a:rPr lang="en-US" sz="2400" dirty="0" smtClean="0">
                <a:latin typeface="Arial Black" panose="020B0A04020102020204" pitchFamily="34" charset="0"/>
              </a:rPr>
              <a:t>Visual Cultural Differences</a:t>
            </a:r>
            <a:endParaRPr lang="en-US" sz="2400" dirty="0">
              <a:latin typeface="Arial Black" panose="020B0A04020102020204" pitchFamily="34" charset="0"/>
            </a:endParaRPr>
          </a:p>
        </p:txBody>
      </p:sp>
      <p:cxnSp>
        <p:nvCxnSpPr>
          <p:cNvPr id="11" name="Straight Arrow Connector 10"/>
          <p:cNvCxnSpPr/>
          <p:nvPr/>
        </p:nvCxnSpPr>
        <p:spPr>
          <a:xfrm>
            <a:off x="1700645" y="1600200"/>
            <a:ext cx="990600" cy="51503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24982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1570579866"/>
              </p:ext>
            </p:extLst>
          </p:nvPr>
        </p:nvGraphicFramePr>
        <p:xfrm>
          <a:off x="533400" y="838200"/>
          <a:ext cx="8153400" cy="5410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834890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Diagram 15"/>
          <p:cNvGraphicFramePr/>
          <p:nvPr>
            <p:extLst>
              <p:ext uri="{D42A27DB-BD31-4B8C-83A1-F6EECF244321}">
                <p14:modId xmlns:p14="http://schemas.microsoft.com/office/powerpoint/2010/main" val="1749286576"/>
              </p:ext>
            </p:extLst>
          </p:nvPr>
        </p:nvGraphicFramePr>
        <p:xfrm>
          <a:off x="228600" y="228600"/>
          <a:ext cx="8610600" cy="6477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08819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04800" y="602673"/>
            <a:ext cx="2663390" cy="5410200"/>
            <a:chOff x="1711" y="0"/>
            <a:chExt cx="2663390" cy="5410200"/>
          </a:xfrm>
        </p:grpSpPr>
        <p:sp>
          <p:nvSpPr>
            <p:cNvPr id="5" name="Rounded Rectangle 4"/>
            <p:cNvSpPr/>
            <p:nvPr/>
          </p:nvSpPr>
          <p:spPr>
            <a:xfrm>
              <a:off x="1711" y="0"/>
              <a:ext cx="2663390" cy="5410200"/>
            </a:xfrm>
            <a:prstGeom prst="roundRect">
              <a:avLst>
                <a:gd name="adj" fmla="val 10000"/>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6" name="Rounded Rectangle 4"/>
            <p:cNvSpPr/>
            <p:nvPr/>
          </p:nvSpPr>
          <p:spPr>
            <a:xfrm>
              <a:off x="1711" y="2164080"/>
              <a:ext cx="2663390" cy="216408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34696" tIns="234696" rIns="234696" bIns="234696" numCol="1" spcCol="1270" anchor="ctr" anchorCtr="0">
              <a:noAutofit/>
            </a:bodyPr>
            <a:lstStyle/>
            <a:p>
              <a:pPr lvl="0" algn="ctr" defTabSz="1466850">
                <a:lnSpc>
                  <a:spcPct val="90000"/>
                </a:lnSpc>
                <a:spcBef>
                  <a:spcPct val="0"/>
                </a:spcBef>
                <a:spcAft>
                  <a:spcPct val="35000"/>
                </a:spcAft>
              </a:pPr>
              <a:r>
                <a:rPr lang="en-US" sz="3300" kern="1200" dirty="0" smtClean="0"/>
                <a:t>Practices</a:t>
              </a:r>
              <a:endParaRPr lang="en-US" sz="3300" kern="1200" dirty="0"/>
            </a:p>
          </p:txBody>
        </p:sp>
      </p:gr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4001" y="1143000"/>
            <a:ext cx="1804987" cy="1804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Content Placeholder 2"/>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3140410" y="1159984"/>
            <a:ext cx="5601666" cy="4402616"/>
          </a:xfrm>
        </p:spPr>
      </p:pic>
    </p:spTree>
    <p:extLst>
      <p:ext uri="{BB962C8B-B14F-4D97-AF65-F5344CB8AC3E}">
        <p14:creationId xmlns:p14="http://schemas.microsoft.com/office/powerpoint/2010/main" val="30710758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56598" y="533400"/>
            <a:ext cx="2663390" cy="5410200"/>
            <a:chOff x="2745004" y="0"/>
            <a:chExt cx="2663390" cy="5410200"/>
          </a:xfrm>
        </p:grpSpPr>
        <p:sp>
          <p:nvSpPr>
            <p:cNvPr id="9" name="Rounded Rectangle 8"/>
            <p:cNvSpPr/>
            <p:nvPr/>
          </p:nvSpPr>
          <p:spPr>
            <a:xfrm>
              <a:off x="2745004" y="0"/>
              <a:ext cx="2663390" cy="5410200"/>
            </a:xfrm>
            <a:prstGeom prst="roundRect">
              <a:avLst>
                <a:gd name="adj" fmla="val 10000"/>
              </a:avLst>
            </a:prstGeom>
            <a:solidFill>
              <a:srgbClr val="1A577C"/>
            </a:solidFill>
          </p:spPr>
          <p:style>
            <a:lnRef idx="2">
              <a:schemeClr val="lt1">
                <a:hueOff val="0"/>
                <a:satOff val="0"/>
                <a:lumOff val="0"/>
                <a:alphaOff val="0"/>
              </a:schemeClr>
            </a:lnRef>
            <a:fillRef idx="1">
              <a:schemeClr val="accent4">
                <a:hueOff val="-2232385"/>
                <a:satOff val="13449"/>
                <a:lumOff val="1078"/>
                <a:alphaOff val="0"/>
              </a:schemeClr>
            </a:fillRef>
            <a:effectRef idx="0">
              <a:schemeClr val="accent4">
                <a:hueOff val="-2232385"/>
                <a:satOff val="13449"/>
                <a:lumOff val="1078"/>
                <a:alphaOff val="0"/>
              </a:schemeClr>
            </a:effectRef>
            <a:fontRef idx="minor">
              <a:schemeClr val="lt1"/>
            </a:fontRef>
          </p:style>
        </p:sp>
        <p:sp>
          <p:nvSpPr>
            <p:cNvPr id="10" name="Rounded Rectangle 4"/>
            <p:cNvSpPr/>
            <p:nvPr/>
          </p:nvSpPr>
          <p:spPr>
            <a:xfrm>
              <a:off x="2745004" y="2164080"/>
              <a:ext cx="2663390" cy="216408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34696" tIns="234696" rIns="234696" bIns="234696" numCol="1" spcCol="1270" anchor="ctr" anchorCtr="0">
              <a:noAutofit/>
            </a:bodyPr>
            <a:lstStyle/>
            <a:p>
              <a:pPr lvl="0" algn="ctr" defTabSz="1466850">
                <a:lnSpc>
                  <a:spcPct val="90000"/>
                </a:lnSpc>
                <a:spcBef>
                  <a:spcPct val="0"/>
                </a:spcBef>
                <a:spcAft>
                  <a:spcPct val="35000"/>
                </a:spcAft>
              </a:pPr>
              <a:r>
                <a:rPr lang="en-US" sz="3300" kern="1200" dirty="0" smtClean="0"/>
                <a:t>Products</a:t>
              </a:r>
              <a:endParaRPr lang="en-US" sz="3300" kern="1200" dirty="0"/>
            </a:p>
          </p:txBody>
        </p:sp>
      </p:gr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799" y="1219200"/>
            <a:ext cx="1804987" cy="1804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Content Placeholder 2"/>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3048000" y="1371600"/>
            <a:ext cx="5943600" cy="3933102"/>
          </a:xfrm>
        </p:spPr>
      </p:pic>
    </p:spTree>
    <p:extLst>
      <p:ext uri="{BB962C8B-B14F-4D97-AF65-F5344CB8AC3E}">
        <p14:creationId xmlns:p14="http://schemas.microsoft.com/office/powerpoint/2010/main" val="42033388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228600" y="564572"/>
            <a:ext cx="2663390" cy="5410200"/>
            <a:chOff x="5488297" y="0"/>
            <a:chExt cx="2663390" cy="5410200"/>
          </a:xfrm>
        </p:grpSpPr>
        <p:sp>
          <p:nvSpPr>
            <p:cNvPr id="9" name="Rounded Rectangle 8"/>
            <p:cNvSpPr/>
            <p:nvPr/>
          </p:nvSpPr>
          <p:spPr>
            <a:xfrm>
              <a:off x="5488297" y="0"/>
              <a:ext cx="2663390" cy="5410200"/>
            </a:xfrm>
            <a:prstGeom prst="roundRect">
              <a:avLst>
                <a:gd name="adj" fmla="val 10000"/>
              </a:avLst>
            </a:prstGeom>
            <a:solidFill>
              <a:srgbClr val="735168"/>
            </a:solidFill>
          </p:spPr>
          <p:style>
            <a:lnRef idx="2">
              <a:schemeClr val="lt1">
                <a:hueOff val="0"/>
                <a:satOff val="0"/>
                <a:lumOff val="0"/>
                <a:alphaOff val="0"/>
              </a:schemeClr>
            </a:lnRef>
            <a:fillRef idx="1">
              <a:schemeClr val="accent4">
                <a:hueOff val="-4464770"/>
                <a:satOff val="26899"/>
                <a:lumOff val="2156"/>
                <a:alphaOff val="0"/>
              </a:schemeClr>
            </a:fillRef>
            <a:effectRef idx="0">
              <a:schemeClr val="accent4">
                <a:hueOff val="-4464770"/>
                <a:satOff val="26899"/>
                <a:lumOff val="2156"/>
                <a:alphaOff val="0"/>
              </a:schemeClr>
            </a:effectRef>
            <a:fontRef idx="minor">
              <a:schemeClr val="lt1"/>
            </a:fontRef>
          </p:style>
        </p:sp>
        <p:sp>
          <p:nvSpPr>
            <p:cNvPr id="10" name="Rounded Rectangle 4"/>
            <p:cNvSpPr/>
            <p:nvPr/>
          </p:nvSpPr>
          <p:spPr>
            <a:xfrm>
              <a:off x="5488297" y="2164080"/>
              <a:ext cx="2663390" cy="216408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34696" tIns="234696" rIns="234696" bIns="234696" numCol="1" spcCol="1270" anchor="ctr" anchorCtr="0">
              <a:noAutofit/>
            </a:bodyPr>
            <a:lstStyle/>
            <a:p>
              <a:pPr lvl="0" algn="ctr" defTabSz="1466850">
                <a:lnSpc>
                  <a:spcPct val="90000"/>
                </a:lnSpc>
                <a:spcBef>
                  <a:spcPct val="0"/>
                </a:spcBef>
                <a:spcAft>
                  <a:spcPct val="35000"/>
                </a:spcAft>
              </a:pPr>
              <a:r>
                <a:rPr lang="en-US" sz="3300" kern="1200" dirty="0" smtClean="0"/>
                <a:t>Perspectives</a:t>
              </a:r>
              <a:endParaRPr lang="en-US" sz="3300" kern="1200" dirty="0"/>
            </a:p>
          </p:txBody>
        </p:sp>
      </p:gr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801" y="1193438"/>
            <a:ext cx="1804987" cy="1804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Content Placeholder 2"/>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3048000" y="1524000"/>
            <a:ext cx="5894819" cy="3757947"/>
          </a:xfrm>
        </p:spPr>
      </p:pic>
    </p:spTree>
    <p:extLst>
      <p:ext uri="{BB962C8B-B14F-4D97-AF65-F5344CB8AC3E}">
        <p14:creationId xmlns:p14="http://schemas.microsoft.com/office/powerpoint/2010/main" val="42033388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905000" y="6096000"/>
            <a:ext cx="6781800" cy="990600"/>
          </a:xfrm>
        </p:spPr>
        <p:txBody>
          <a:bodyPr anchor="ctr">
            <a:normAutofit/>
          </a:bodyPr>
          <a:lstStyle/>
          <a:p>
            <a:pPr algn="r"/>
            <a:r>
              <a:rPr lang="en-US" sz="1800" dirty="0">
                <a:hlinkClick r:id="rId3"/>
              </a:rPr>
              <a:t>http://</a:t>
            </a:r>
            <a:r>
              <a:rPr lang="en-US" sz="1800" dirty="0" smtClean="0">
                <a:hlinkClick r:id="rId3"/>
              </a:rPr>
              <a:t>www.miscositas.com/culture.html</a:t>
            </a:r>
            <a:endParaRPr lang="en-US" sz="1800" dirty="0"/>
          </a:p>
        </p:txBody>
      </p:sp>
      <p:pic>
        <p:nvPicPr>
          <p:cNvPr id="7" name="Content Placeholder 6"/>
          <p:cNvPicPr>
            <a:picLocks noGrp="1" noChangeAspect="1"/>
          </p:cNvPicPr>
          <p:nvPr>
            <p:ph sz="quarter" idx="1"/>
          </p:nvPr>
        </p:nvPicPr>
        <p:blipFill>
          <a:blip r:embed="rId4">
            <a:extLst>
              <a:ext uri="{28A0092B-C50C-407E-A947-70E740481C1C}">
                <a14:useLocalDpi xmlns:a14="http://schemas.microsoft.com/office/drawing/2010/main" val="0"/>
              </a:ext>
            </a:extLst>
          </a:blip>
          <a:stretch>
            <a:fillRect/>
          </a:stretch>
        </p:blipFill>
        <p:spPr>
          <a:xfrm>
            <a:off x="457200" y="228600"/>
            <a:ext cx="8005713" cy="6019800"/>
          </a:xfrm>
        </p:spPr>
      </p:pic>
    </p:spTree>
    <p:extLst>
      <p:ext uri="{BB962C8B-B14F-4D97-AF65-F5344CB8AC3E}">
        <p14:creationId xmlns:p14="http://schemas.microsoft.com/office/powerpoint/2010/main" val="307264038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chor="ctr">
            <a:normAutofit/>
          </a:bodyPr>
          <a:lstStyle/>
          <a:p>
            <a:r>
              <a:rPr lang="en-US" sz="4400" b="1" dirty="0" smtClean="0">
                <a:solidFill>
                  <a:schemeClr val="tx1">
                    <a:lumMod val="85000"/>
                    <a:lumOff val="15000"/>
                  </a:schemeClr>
                </a:solidFill>
              </a:rPr>
              <a:t>What is </a:t>
            </a:r>
            <a:r>
              <a:rPr lang="en-US" sz="4400" b="1" dirty="0" err="1" smtClean="0">
                <a:solidFill>
                  <a:schemeClr val="tx1">
                    <a:lumMod val="85000"/>
                    <a:lumOff val="15000"/>
                  </a:schemeClr>
                </a:solidFill>
              </a:rPr>
              <a:t>Interculturality</a:t>
            </a:r>
            <a:r>
              <a:rPr lang="en-US" sz="4400" b="1" dirty="0" smtClean="0">
                <a:solidFill>
                  <a:schemeClr val="tx1">
                    <a:lumMod val="85000"/>
                    <a:lumOff val="15000"/>
                  </a:schemeClr>
                </a:solidFill>
              </a:rPr>
              <a:t>?</a:t>
            </a:r>
            <a:endParaRPr lang="en-US" sz="4400" b="1" dirty="0">
              <a:solidFill>
                <a:schemeClr val="tx1">
                  <a:lumMod val="85000"/>
                  <a:lumOff val="15000"/>
                </a:schemeClr>
              </a:solidFill>
            </a:endParaRPr>
          </a:p>
        </p:txBody>
      </p:sp>
      <p:sp>
        <p:nvSpPr>
          <p:cNvPr id="6" name="Content Placeholder 5"/>
          <p:cNvSpPr>
            <a:spLocks noGrp="1"/>
          </p:cNvSpPr>
          <p:nvPr>
            <p:ph sz="quarter" idx="1"/>
          </p:nvPr>
        </p:nvSpPr>
        <p:spPr>
          <a:xfrm>
            <a:off x="533400" y="1295400"/>
            <a:ext cx="7543800" cy="4937760"/>
          </a:xfrm>
        </p:spPr>
        <p:txBody>
          <a:bodyPr>
            <a:normAutofit/>
          </a:bodyPr>
          <a:lstStyle/>
          <a:p>
            <a:pPr>
              <a:buClr>
                <a:schemeClr val="tx1"/>
              </a:buClr>
              <a:buSzPct val="85000"/>
              <a:buFont typeface="Wingdings" panose="05000000000000000000" pitchFamily="2" charset="2"/>
              <a:buChar char="þ"/>
            </a:pPr>
            <a:r>
              <a:rPr lang="en-US" sz="3200" dirty="0" smtClean="0"/>
              <a:t> The ability to see </a:t>
            </a:r>
            <a:r>
              <a:rPr lang="en-US" sz="3200" dirty="0"/>
              <a:t>relationships between different cultures.</a:t>
            </a:r>
          </a:p>
          <a:p>
            <a:pPr>
              <a:buClr>
                <a:schemeClr val="tx1"/>
              </a:buClr>
              <a:buFont typeface="Wingdings" panose="05000000000000000000" pitchFamily="2" charset="2"/>
              <a:buChar char="þ"/>
            </a:pPr>
            <a:endParaRPr lang="en-US" sz="1200" dirty="0" smtClean="0"/>
          </a:p>
          <a:p>
            <a:pPr>
              <a:buClr>
                <a:schemeClr val="tx1"/>
              </a:buClr>
              <a:buFont typeface="Wingdings" panose="05000000000000000000" pitchFamily="2" charset="2"/>
              <a:buChar char="þ"/>
            </a:pPr>
            <a:r>
              <a:rPr lang="en-US" sz="3200" dirty="0" smtClean="0"/>
              <a:t> The ability to use </a:t>
            </a:r>
            <a:r>
              <a:rPr lang="en-US" sz="3200" dirty="0"/>
              <a:t>the language and interact appropriately in cultural contexts.</a:t>
            </a:r>
          </a:p>
          <a:p>
            <a:pPr>
              <a:buClr>
                <a:schemeClr val="tx1"/>
              </a:buClr>
              <a:buFont typeface="Wingdings" panose="05000000000000000000" pitchFamily="2" charset="2"/>
              <a:buChar char="þ"/>
            </a:pPr>
            <a:endParaRPr lang="en-US" sz="1200" dirty="0" smtClean="0"/>
          </a:p>
          <a:p>
            <a:pPr>
              <a:buClr>
                <a:schemeClr val="tx1"/>
              </a:buClr>
              <a:buFont typeface="Wingdings" panose="05000000000000000000" pitchFamily="2" charset="2"/>
              <a:buChar char="þ"/>
            </a:pPr>
            <a:r>
              <a:rPr lang="en-US" sz="3200" dirty="0" smtClean="0"/>
              <a:t> The ability to actively participate in communication guided by an awareness and understanding of cultures.</a:t>
            </a:r>
          </a:p>
        </p:txBody>
      </p:sp>
      <p:sp>
        <p:nvSpPr>
          <p:cNvPr id="8" name="TextBox 7"/>
          <p:cNvSpPr txBox="1"/>
          <p:nvPr/>
        </p:nvSpPr>
        <p:spPr>
          <a:xfrm>
            <a:off x="685800" y="6377556"/>
            <a:ext cx="7924800" cy="307777"/>
          </a:xfrm>
          <a:prstGeom prst="rect">
            <a:avLst/>
          </a:prstGeom>
          <a:noFill/>
        </p:spPr>
        <p:txBody>
          <a:bodyPr wrap="square" rtlCol="0">
            <a:spAutoFit/>
          </a:bodyPr>
          <a:lstStyle/>
          <a:p>
            <a:pPr algn="r"/>
            <a:r>
              <a:rPr lang="en-US" sz="1400" dirty="0" err="1" smtClean="0"/>
              <a:t>VanHouten</a:t>
            </a:r>
            <a:r>
              <a:rPr lang="en-US" sz="1400" dirty="0" smtClean="0"/>
              <a:t> et al.  2014. </a:t>
            </a:r>
            <a:r>
              <a:rPr lang="en-US" sz="1400" i="1" dirty="0" smtClean="0"/>
              <a:t>How </a:t>
            </a:r>
            <a:r>
              <a:rPr lang="en-US" sz="1400" i="1" dirty="0" err="1" smtClean="0"/>
              <a:t>Interculturality</a:t>
            </a:r>
            <a:r>
              <a:rPr lang="en-US" sz="1400" i="1" dirty="0" smtClean="0"/>
              <a:t> is Changing Our View of Culture</a:t>
            </a:r>
            <a:r>
              <a:rPr lang="en-US" sz="1400" dirty="0" smtClean="0"/>
              <a:t>.  ACTFL: The Language Educator. </a:t>
            </a:r>
            <a:endParaRPr lang="en-US" sz="1400" dirty="0"/>
          </a:p>
        </p:txBody>
      </p:sp>
    </p:spTree>
    <p:extLst>
      <p:ext uri="{BB962C8B-B14F-4D97-AF65-F5344CB8AC3E}">
        <p14:creationId xmlns:p14="http://schemas.microsoft.com/office/powerpoint/2010/main" val="38029089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solidFill>
                  <a:srgbClr val="FFC000"/>
                </a:solidFill>
              </a:rPr>
              <a:t>PERSONAL REFLECTION</a:t>
            </a:r>
            <a:endParaRPr lang="en-US" sz="3600" b="1" dirty="0">
              <a:solidFill>
                <a:srgbClr val="FFC000"/>
              </a:solidFill>
            </a:endParaRPr>
          </a:p>
        </p:txBody>
      </p:sp>
      <p:sp>
        <p:nvSpPr>
          <p:cNvPr id="9" name="TextBox 8"/>
          <p:cNvSpPr txBox="1"/>
          <p:nvPr/>
        </p:nvSpPr>
        <p:spPr>
          <a:xfrm>
            <a:off x="1828800" y="2131831"/>
            <a:ext cx="5562599" cy="2862322"/>
          </a:xfrm>
          <a:prstGeom prst="rect">
            <a:avLst/>
          </a:prstGeom>
          <a:noFill/>
        </p:spPr>
        <p:txBody>
          <a:bodyPr wrap="square" rtlCol="0" anchor="ctr">
            <a:spAutoFit/>
          </a:bodyPr>
          <a:lstStyle/>
          <a:p>
            <a:pPr algn="ctr"/>
            <a:r>
              <a:rPr lang="en-US" sz="3600" b="1" dirty="0" smtClean="0">
                <a:solidFill>
                  <a:schemeClr val="tx1">
                    <a:lumMod val="95000"/>
                    <a:lumOff val="5000"/>
                  </a:schemeClr>
                </a:solidFill>
              </a:rPr>
              <a:t>Write on your Post-it</a:t>
            </a:r>
            <a:r>
              <a:rPr lang="en-US" sz="3600" b="1" baseline="30000" dirty="0" smtClean="0">
                <a:solidFill>
                  <a:schemeClr val="tx1">
                    <a:lumMod val="95000"/>
                    <a:lumOff val="5000"/>
                  </a:schemeClr>
                </a:solidFill>
              </a:rPr>
              <a:t>™</a:t>
            </a:r>
            <a:r>
              <a:rPr lang="en-US" sz="3600" b="1" dirty="0" smtClean="0">
                <a:solidFill>
                  <a:schemeClr val="tx1">
                    <a:lumMod val="95000"/>
                    <a:lumOff val="5000"/>
                  </a:schemeClr>
                </a:solidFill>
              </a:rPr>
              <a:t> the approximate percentage of time you and your students use the target language (TL).</a:t>
            </a:r>
          </a:p>
        </p:txBody>
      </p:sp>
    </p:spTree>
    <p:extLst>
      <p:ext uri="{BB962C8B-B14F-4D97-AF65-F5344CB8AC3E}">
        <p14:creationId xmlns:p14="http://schemas.microsoft.com/office/powerpoint/2010/main" val="399312924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04800" y="1750290"/>
            <a:ext cx="4343400" cy="4195948"/>
          </a:xfrm>
        </p:spPr>
        <p:txBody>
          <a:bodyPr>
            <a:normAutofit/>
          </a:bodyPr>
          <a:lstStyle/>
          <a:p>
            <a:r>
              <a:rPr lang="en-US" sz="3200" dirty="0" smtClean="0"/>
              <a:t>Language can serve as a vehicle to separate speaking &amp; listening.</a:t>
            </a:r>
          </a:p>
          <a:p>
            <a:pPr marL="0" indent="0">
              <a:buNone/>
            </a:pPr>
            <a:endParaRPr lang="en-US" sz="2400" dirty="0"/>
          </a:p>
          <a:p>
            <a:r>
              <a:rPr lang="en-US" sz="3600" b="1" dirty="0" smtClean="0"/>
              <a:t>Communicative competence </a:t>
            </a:r>
            <a:r>
              <a:rPr lang="en-US" sz="3600" b="1" dirty="0"/>
              <a:t> </a:t>
            </a:r>
            <a:r>
              <a:rPr lang="en-US" sz="3600" dirty="0" smtClean="0"/>
              <a:t>bridges the gap.</a:t>
            </a:r>
          </a:p>
          <a:p>
            <a:endParaRPr lang="en-US" sz="1800" dirty="0"/>
          </a:p>
        </p:txBody>
      </p:sp>
      <p:sp>
        <p:nvSpPr>
          <p:cNvPr id="5" name="Rectangular Callout 4"/>
          <p:cNvSpPr/>
          <p:nvPr/>
        </p:nvSpPr>
        <p:spPr>
          <a:xfrm>
            <a:off x="4876800" y="1828800"/>
            <a:ext cx="4038600" cy="3581400"/>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Table 5"/>
          <p:cNvGraphicFramePr>
            <a:graphicFrameLocks noGrp="1"/>
          </p:cNvGraphicFramePr>
          <p:nvPr>
            <p:extLst>
              <p:ext uri="{D42A27DB-BD31-4B8C-83A1-F6EECF244321}">
                <p14:modId xmlns:p14="http://schemas.microsoft.com/office/powerpoint/2010/main" val="3465164536"/>
              </p:ext>
            </p:extLst>
          </p:nvPr>
        </p:nvGraphicFramePr>
        <p:xfrm>
          <a:off x="4876800" y="1828800"/>
          <a:ext cx="4038600" cy="3581400"/>
        </p:xfrm>
        <a:graphic>
          <a:graphicData uri="http://schemas.openxmlformats.org/drawingml/2006/table">
            <a:tbl>
              <a:tblPr firstRow="1" bandRow="1">
                <a:tableStyleId>{5940675A-B579-460E-94D1-54222C63F5DA}</a:tableStyleId>
              </a:tblPr>
              <a:tblGrid>
                <a:gridCol w="2019300"/>
                <a:gridCol w="2019300"/>
              </a:tblGrid>
              <a:tr h="1226507">
                <a:tc gridSpan="2">
                  <a:txBody>
                    <a:bodyPr/>
                    <a:lstStyle/>
                    <a:p>
                      <a:pPr algn="ctr"/>
                      <a:r>
                        <a:rPr lang="en-US" sz="5400" b="1" dirty="0" smtClean="0"/>
                        <a:t>UTTERANCE</a:t>
                      </a:r>
                      <a:endParaRPr lang="en-US" sz="5400" b="1"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hMerge="1">
                  <a:txBody>
                    <a:bodyPr/>
                    <a:lstStyle/>
                    <a:p>
                      <a:endParaRPr lang="en-US" dirty="0"/>
                    </a:p>
                  </a:txBody>
                  <a:tcPr/>
                </a:tc>
              </a:tr>
              <a:tr h="2354893">
                <a:tc>
                  <a:txBody>
                    <a:bodyPr/>
                    <a:lstStyle/>
                    <a:p>
                      <a:pPr algn="ctr"/>
                      <a:r>
                        <a:rPr lang="en-US" sz="4000" b="1" dirty="0" smtClean="0"/>
                        <a:t>SAID</a:t>
                      </a:r>
                      <a:endParaRPr lang="en-US" sz="4000" b="1" dirty="0"/>
                    </a:p>
                  </a:txBody>
                  <a:tcPr anchor="ctr">
                    <a:lnL w="12700" cmpd="sng">
                      <a:noFill/>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3600" i="0" dirty="0" smtClean="0">
                          <a:effectLst>
                            <a:outerShdw blurRad="38100" dist="38100" dir="2700000" algn="tl">
                              <a:srgbClr val="000000">
                                <a:alpha val="43137"/>
                              </a:srgbClr>
                            </a:outerShdw>
                          </a:effectLst>
                        </a:rPr>
                        <a:t>UNSAID</a:t>
                      </a:r>
                    </a:p>
                    <a:p>
                      <a:pPr algn="ctr"/>
                      <a:r>
                        <a:rPr lang="en-US" dirty="0" smtClean="0"/>
                        <a:t>*</a:t>
                      </a:r>
                    </a:p>
                    <a:p>
                      <a:pPr algn="ctr"/>
                      <a:r>
                        <a:rPr lang="en-US" dirty="0" smtClean="0"/>
                        <a:t>Assumed</a:t>
                      </a:r>
                    </a:p>
                    <a:p>
                      <a:pPr algn="ctr"/>
                      <a:r>
                        <a:rPr lang="en-US" dirty="0" smtClean="0"/>
                        <a:t>Implicit</a:t>
                      </a:r>
                    </a:p>
                  </a:txBody>
                  <a:tcPr anchor="ctr">
                    <a:lnL w="1270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0800" y="26719"/>
            <a:ext cx="2171700" cy="17235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1368424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4400" b="1" dirty="0" smtClean="0">
                <a:solidFill>
                  <a:schemeClr val="tx1"/>
                </a:solidFill>
                <a:latin typeface="Bookman Old Style" panose="02050604050505020204" pitchFamily="18" charset="0"/>
              </a:rPr>
              <a:t>Intercultural Dimension</a:t>
            </a:r>
            <a:endParaRPr lang="en-US" sz="4400" b="1" dirty="0">
              <a:solidFill>
                <a:schemeClr val="tx1"/>
              </a:solidFill>
              <a:latin typeface="Bookman Old Style" panose="02050604050505020204" pitchFamily="18" charset="0"/>
            </a:endParaRPr>
          </a:p>
        </p:txBody>
      </p:sp>
      <p:sp>
        <p:nvSpPr>
          <p:cNvPr id="3" name="Content Placeholder 2"/>
          <p:cNvSpPr>
            <a:spLocks noGrp="1"/>
          </p:cNvSpPr>
          <p:nvPr>
            <p:ph sz="quarter" idx="1"/>
          </p:nvPr>
        </p:nvSpPr>
        <p:spPr>
          <a:xfrm>
            <a:off x="838200" y="1371600"/>
            <a:ext cx="7315200" cy="4724400"/>
          </a:xfrm>
        </p:spPr>
        <p:txBody>
          <a:bodyPr>
            <a:normAutofit fontScale="92500"/>
          </a:bodyPr>
          <a:lstStyle/>
          <a:p>
            <a:pPr marL="0" indent="0" algn="ctr">
              <a:buNone/>
            </a:pPr>
            <a:r>
              <a:rPr lang="en-US" sz="4400" i="1" dirty="0" smtClean="0"/>
              <a:t>To develop learners as intercultural speakers or </a:t>
            </a:r>
            <a:r>
              <a:rPr lang="en-US" sz="4400" b="1" i="1" dirty="0" smtClean="0"/>
              <a:t>mediators</a:t>
            </a:r>
            <a:r>
              <a:rPr lang="en-US" sz="4400" i="1" dirty="0" smtClean="0"/>
              <a:t> who are able to </a:t>
            </a:r>
            <a:r>
              <a:rPr lang="en-US" sz="4400" b="1" i="1" dirty="0" smtClean="0">
                <a:solidFill>
                  <a:srgbClr val="002060"/>
                </a:solidFill>
              </a:rPr>
              <a:t>engage with complexity </a:t>
            </a:r>
            <a:r>
              <a:rPr lang="en-US" sz="4400" i="1" dirty="0" smtClean="0"/>
              <a:t>and </a:t>
            </a:r>
            <a:r>
              <a:rPr lang="en-US" sz="4400" b="1" i="1" dirty="0" smtClean="0">
                <a:solidFill>
                  <a:srgbClr val="7030A0"/>
                </a:solidFill>
              </a:rPr>
              <a:t>multiple identities </a:t>
            </a:r>
            <a:r>
              <a:rPr lang="en-US" sz="4400" i="1" dirty="0" smtClean="0"/>
              <a:t>and to </a:t>
            </a:r>
            <a:r>
              <a:rPr lang="en-US" sz="4400" b="1" i="1" dirty="0" smtClean="0">
                <a:solidFill>
                  <a:srgbClr val="FF0000"/>
                </a:solidFill>
              </a:rPr>
              <a:t>avoid the stereotyping </a:t>
            </a:r>
            <a:r>
              <a:rPr lang="en-US" sz="4400" i="1" dirty="0" smtClean="0"/>
              <a:t>which accompanies perceiving someone through a single identity.</a:t>
            </a:r>
          </a:p>
          <a:p>
            <a:pPr marL="0" indent="0">
              <a:buNone/>
            </a:pPr>
            <a:endParaRPr lang="en-US" sz="4000" dirty="0"/>
          </a:p>
        </p:txBody>
      </p:sp>
      <p:sp>
        <p:nvSpPr>
          <p:cNvPr id="4" name="TextBox 3"/>
          <p:cNvSpPr txBox="1"/>
          <p:nvPr/>
        </p:nvSpPr>
        <p:spPr>
          <a:xfrm>
            <a:off x="304800" y="6433065"/>
            <a:ext cx="8610600" cy="307777"/>
          </a:xfrm>
          <a:prstGeom prst="rect">
            <a:avLst/>
          </a:prstGeom>
          <a:noFill/>
        </p:spPr>
        <p:txBody>
          <a:bodyPr wrap="square" rtlCol="0">
            <a:spAutoFit/>
          </a:bodyPr>
          <a:lstStyle/>
          <a:p>
            <a:pPr algn="r"/>
            <a:r>
              <a:rPr lang="en-US" sz="1400" dirty="0" err="1"/>
              <a:t>Byram</a:t>
            </a:r>
            <a:r>
              <a:rPr lang="en-US" sz="1400" dirty="0"/>
              <a:t>, M. 1997, Teaching and Assessing Intercultural Communicative Competence. </a:t>
            </a:r>
            <a:r>
              <a:rPr lang="en-US" sz="1400" dirty="0" err="1"/>
              <a:t>Clevedon</a:t>
            </a:r>
            <a:r>
              <a:rPr lang="en-US" sz="1400" dirty="0"/>
              <a:t>: Multilingual Matters. </a:t>
            </a:r>
          </a:p>
        </p:txBody>
      </p:sp>
    </p:spTree>
    <p:extLst>
      <p:ext uri="{BB962C8B-B14F-4D97-AF65-F5344CB8AC3E}">
        <p14:creationId xmlns:p14="http://schemas.microsoft.com/office/powerpoint/2010/main" val="138035603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24600" y="685800"/>
            <a:ext cx="2667000" cy="838200"/>
          </a:xfrm>
        </p:spPr>
        <p:txBody>
          <a:bodyPr>
            <a:noAutofit/>
          </a:bodyPr>
          <a:lstStyle/>
          <a:p>
            <a:pPr algn="ctr"/>
            <a:r>
              <a:rPr lang="en-US" sz="2800" dirty="0" smtClean="0"/>
              <a:t>5 Savoirs of Intercultural Competence</a:t>
            </a:r>
            <a:endParaRPr lang="en-US" sz="2800" dirty="0"/>
          </a:p>
        </p:txBody>
      </p:sp>
      <p:sp>
        <p:nvSpPr>
          <p:cNvPr id="5" name="Text Placeholder 4"/>
          <p:cNvSpPr>
            <a:spLocks noGrp="1"/>
          </p:cNvSpPr>
          <p:nvPr>
            <p:ph type="body" idx="2"/>
          </p:nvPr>
        </p:nvSpPr>
        <p:spPr>
          <a:xfrm>
            <a:off x="6415585" y="1589602"/>
            <a:ext cx="2514600" cy="4843463"/>
          </a:xfrm>
        </p:spPr>
        <p:txBody>
          <a:bodyPr/>
          <a:lstStyle/>
          <a:p>
            <a:endParaRPr lang="en-US" dirty="0" smtClean="0"/>
          </a:p>
          <a:p>
            <a:pPr marL="285750" indent="-285750">
              <a:buFont typeface="Arial" panose="020B0604020202020204" pitchFamily="34" charset="0"/>
              <a:buChar char="•"/>
            </a:pPr>
            <a:r>
              <a:rPr lang="en-US" sz="2400" b="1" dirty="0" smtClean="0"/>
              <a:t>Attitudes</a:t>
            </a:r>
          </a:p>
          <a:p>
            <a:pPr marL="285750" indent="-285750">
              <a:buFont typeface="Arial" panose="020B0604020202020204" pitchFamily="34" charset="0"/>
              <a:buChar char="•"/>
            </a:pPr>
            <a:r>
              <a:rPr lang="en-US" sz="2400" b="1" dirty="0" smtClean="0"/>
              <a:t>Knowledge</a:t>
            </a:r>
          </a:p>
          <a:p>
            <a:pPr marL="285750" indent="-285750">
              <a:buFont typeface="Arial" panose="020B0604020202020204" pitchFamily="34" charset="0"/>
              <a:buChar char="•"/>
            </a:pPr>
            <a:r>
              <a:rPr lang="en-US" sz="2400" b="1" dirty="0" smtClean="0"/>
              <a:t>Skills : Interpreting &amp; Relating</a:t>
            </a:r>
          </a:p>
          <a:p>
            <a:pPr marL="285750" indent="-285750">
              <a:buFont typeface="Arial" panose="020B0604020202020204" pitchFamily="34" charset="0"/>
              <a:buChar char="•"/>
            </a:pPr>
            <a:r>
              <a:rPr lang="en-US" sz="2400" b="1" dirty="0" smtClean="0"/>
              <a:t>Skills : Discovery &amp; Interaction</a:t>
            </a:r>
          </a:p>
          <a:p>
            <a:pPr marL="285750" indent="-285750">
              <a:buFont typeface="Arial" panose="020B0604020202020204" pitchFamily="34" charset="0"/>
              <a:buChar char="•"/>
            </a:pPr>
            <a:r>
              <a:rPr lang="en-US" sz="2400" b="1" dirty="0" smtClean="0">
                <a:solidFill>
                  <a:srgbClr val="FF0000"/>
                </a:solidFill>
              </a:rPr>
              <a:t>Critical Cultural Awareness</a:t>
            </a:r>
            <a:endParaRPr lang="en-US" sz="2400" b="1" dirty="0">
              <a:solidFill>
                <a:srgbClr val="FF0000"/>
              </a:solidFill>
            </a:endParaRP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3546731874"/>
              </p:ext>
            </p:extLst>
          </p:nvPr>
        </p:nvGraphicFramePr>
        <p:xfrm>
          <a:off x="304800" y="304800"/>
          <a:ext cx="5715000" cy="5715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304800" y="6433065"/>
            <a:ext cx="8610600" cy="307777"/>
          </a:xfrm>
          <a:prstGeom prst="rect">
            <a:avLst/>
          </a:prstGeom>
          <a:noFill/>
        </p:spPr>
        <p:txBody>
          <a:bodyPr wrap="square" rtlCol="0">
            <a:spAutoFit/>
          </a:bodyPr>
          <a:lstStyle/>
          <a:p>
            <a:pPr algn="r"/>
            <a:r>
              <a:rPr lang="en-US" sz="1400" dirty="0" err="1"/>
              <a:t>Byram</a:t>
            </a:r>
            <a:r>
              <a:rPr lang="en-US" sz="1400" dirty="0"/>
              <a:t>, M. 1997, Teaching and Assessing Intercultural Communicative Competence. </a:t>
            </a:r>
            <a:r>
              <a:rPr lang="en-US" sz="1400" dirty="0" err="1"/>
              <a:t>Clevedon</a:t>
            </a:r>
            <a:r>
              <a:rPr lang="en-US" sz="1400" dirty="0"/>
              <a:t>: Multilingual Matters. </a:t>
            </a:r>
          </a:p>
        </p:txBody>
      </p:sp>
    </p:spTree>
    <p:extLst>
      <p:ext uri="{BB962C8B-B14F-4D97-AF65-F5344CB8AC3E}">
        <p14:creationId xmlns:p14="http://schemas.microsoft.com/office/powerpoint/2010/main" val="41261116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2053" y="228601"/>
            <a:ext cx="1524000" cy="1524000"/>
          </a:xfrm>
          <a:prstGeom prst="rect">
            <a:avLst/>
          </a:prstGeom>
        </p:spPr>
      </p:pic>
      <p:sp>
        <p:nvSpPr>
          <p:cNvPr id="6" name="Content Placeholder 5"/>
          <p:cNvSpPr>
            <a:spLocks noGrp="1"/>
          </p:cNvSpPr>
          <p:nvPr>
            <p:ph sz="half" idx="1"/>
          </p:nvPr>
        </p:nvSpPr>
        <p:spPr>
          <a:xfrm>
            <a:off x="1397758" y="990601"/>
            <a:ext cx="7503994" cy="4525963"/>
          </a:xfrm>
        </p:spPr>
        <p:txBody>
          <a:bodyPr>
            <a:normAutofit fontScale="85000" lnSpcReduction="10000"/>
          </a:bodyPr>
          <a:lstStyle/>
          <a:p>
            <a:pPr marL="0" indent="0" algn="ctr">
              <a:lnSpc>
                <a:spcPct val="120000"/>
              </a:lnSpc>
              <a:spcBef>
                <a:spcPts val="0"/>
              </a:spcBef>
              <a:buNone/>
            </a:pPr>
            <a:r>
              <a:rPr lang="en-US" sz="3900" i="1" dirty="0" smtClean="0"/>
              <a:t>What language teachers need for the intercultural dimension is not more knowledge of other countries and cultures, but </a:t>
            </a:r>
            <a:r>
              <a:rPr lang="en-US" sz="3900" b="1" i="1" dirty="0" smtClean="0"/>
              <a:t>skills in promoting an atmosphere </a:t>
            </a:r>
            <a:r>
              <a:rPr lang="en-US" sz="3900" i="1" dirty="0" smtClean="0"/>
              <a:t>in the classroom </a:t>
            </a:r>
            <a:r>
              <a:rPr lang="en-US" sz="3900" b="1" i="1" dirty="0" smtClean="0"/>
              <a:t>which allows learners to take risks in their thinking </a:t>
            </a:r>
            <a:r>
              <a:rPr lang="en-US" sz="3900" i="1" dirty="0" smtClean="0"/>
              <a:t>and feeling.  Such skills are best developed in practice and in reflection on experience</a:t>
            </a:r>
            <a:r>
              <a:rPr lang="en-US" sz="3900" i="1" dirty="0"/>
              <a:t>.</a:t>
            </a:r>
            <a:endParaRPr lang="en-US" sz="3900" i="1" dirty="0" smtClean="0"/>
          </a:p>
        </p:txBody>
      </p:sp>
      <p:sp>
        <p:nvSpPr>
          <p:cNvPr id="7" name="TextBox 6"/>
          <p:cNvSpPr txBox="1"/>
          <p:nvPr/>
        </p:nvSpPr>
        <p:spPr>
          <a:xfrm>
            <a:off x="304800" y="6433065"/>
            <a:ext cx="8610600" cy="307777"/>
          </a:xfrm>
          <a:prstGeom prst="rect">
            <a:avLst/>
          </a:prstGeom>
          <a:noFill/>
        </p:spPr>
        <p:txBody>
          <a:bodyPr wrap="square" rtlCol="0">
            <a:spAutoFit/>
          </a:bodyPr>
          <a:lstStyle/>
          <a:p>
            <a:pPr algn="r"/>
            <a:r>
              <a:rPr lang="en-US" sz="1400" dirty="0" err="1"/>
              <a:t>Byram</a:t>
            </a:r>
            <a:r>
              <a:rPr lang="en-US" sz="1400" dirty="0"/>
              <a:t>, M. 1997, Teaching and Assessing Intercultural Communicative Competence. </a:t>
            </a:r>
            <a:r>
              <a:rPr lang="en-US" sz="1400" dirty="0" err="1"/>
              <a:t>Clevedon</a:t>
            </a:r>
            <a:r>
              <a:rPr lang="en-US" sz="1400" dirty="0"/>
              <a:t>: Multilingual Matters. </a:t>
            </a:r>
          </a:p>
        </p:txBody>
      </p:sp>
    </p:spTree>
    <p:extLst>
      <p:ext uri="{BB962C8B-B14F-4D97-AF65-F5344CB8AC3E}">
        <p14:creationId xmlns:p14="http://schemas.microsoft.com/office/powerpoint/2010/main" val="288103189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304800"/>
            <a:ext cx="8229600" cy="6172200"/>
          </a:xfrm>
          <a:prstGeom prst="rect">
            <a:avLst/>
          </a:prstGeom>
        </p:spPr>
      </p:pic>
    </p:spTree>
    <p:extLst>
      <p:ext uri="{BB962C8B-B14F-4D97-AF65-F5344CB8AC3E}">
        <p14:creationId xmlns:p14="http://schemas.microsoft.com/office/powerpoint/2010/main" val="169315380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3200"/>
            <a:ext cx="9144000" cy="1362075"/>
          </a:xfrm>
        </p:spPr>
        <p:txBody>
          <a:bodyPr>
            <a:normAutofit/>
          </a:bodyPr>
          <a:lstStyle/>
          <a:p>
            <a:pPr algn="ctr"/>
            <a:r>
              <a:rPr lang="en-US" sz="4800" dirty="0" smtClean="0">
                <a:solidFill>
                  <a:srgbClr val="C00000"/>
                </a:solidFill>
                <a:latin typeface="Bookman Old Style" panose="02050604050505020204" pitchFamily="18" charset="0"/>
              </a:rPr>
              <a:t>Our Challenge</a:t>
            </a:r>
            <a:endParaRPr lang="en-US" sz="4800" dirty="0">
              <a:solidFill>
                <a:srgbClr val="C00000"/>
              </a:solidFill>
              <a:latin typeface="Bookman Old Style" panose="02050604050505020204" pitchFamily="18" charset="0"/>
            </a:endParaRPr>
          </a:p>
        </p:txBody>
      </p:sp>
      <p:sp>
        <p:nvSpPr>
          <p:cNvPr id="4" name="Content Placeholder 3"/>
          <p:cNvSpPr>
            <a:spLocks noGrp="1"/>
          </p:cNvSpPr>
          <p:nvPr>
            <p:ph type="body" idx="1"/>
          </p:nvPr>
        </p:nvSpPr>
        <p:spPr>
          <a:xfrm>
            <a:off x="533400" y="3886200"/>
            <a:ext cx="8229600" cy="1500187"/>
          </a:xfrm>
        </p:spPr>
        <p:txBody>
          <a:bodyPr anchor="ctr">
            <a:normAutofit fontScale="92500"/>
          </a:bodyPr>
          <a:lstStyle/>
          <a:p>
            <a:pPr marL="0" indent="0" algn="ctr">
              <a:buNone/>
            </a:pPr>
            <a:r>
              <a:rPr lang="en-US" sz="3900" b="1" i="1" dirty="0" smtClean="0">
                <a:solidFill>
                  <a:schemeClr val="tx2">
                    <a:lumMod val="50000"/>
                  </a:schemeClr>
                </a:solidFill>
              </a:rPr>
              <a:t>To help learners attain the necessary skills to make sense out of facts they discover.</a:t>
            </a:r>
            <a:endParaRPr lang="en-US" sz="3600" b="1" dirty="0">
              <a:solidFill>
                <a:srgbClr val="FF0000"/>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5400" y="351141"/>
            <a:ext cx="6477000" cy="20488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50411666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229600" cy="1143000"/>
          </a:xfrm>
        </p:spPr>
        <p:txBody>
          <a:bodyPr/>
          <a:lstStyle/>
          <a:p>
            <a:pPr algn="l"/>
            <a:r>
              <a:rPr lang="en-US" b="1" dirty="0" smtClean="0">
                <a:solidFill>
                  <a:srgbClr val="C00000"/>
                </a:solidFill>
                <a:latin typeface="Bookman Old Style" panose="02050604050505020204" pitchFamily="18" charset="0"/>
              </a:rPr>
              <a:t>Our Plan</a:t>
            </a:r>
            <a:endParaRPr lang="en-US" b="1" dirty="0">
              <a:solidFill>
                <a:srgbClr val="C00000"/>
              </a:solidFill>
              <a:latin typeface="Bookman Old Style" panose="02050604050505020204" pitchFamily="18" charset="0"/>
            </a:endParaRPr>
          </a:p>
        </p:txBody>
      </p:sp>
      <p:sp>
        <p:nvSpPr>
          <p:cNvPr id="3" name="Content Placeholder 2"/>
          <p:cNvSpPr>
            <a:spLocks noGrp="1"/>
          </p:cNvSpPr>
          <p:nvPr>
            <p:ph sz="half" idx="1"/>
          </p:nvPr>
        </p:nvSpPr>
        <p:spPr>
          <a:xfrm>
            <a:off x="304800" y="1676400"/>
            <a:ext cx="6096000" cy="4525963"/>
          </a:xfrm>
        </p:spPr>
        <p:txBody>
          <a:bodyPr>
            <a:normAutofit fontScale="92500" lnSpcReduction="10000"/>
          </a:bodyPr>
          <a:lstStyle/>
          <a:p>
            <a:pPr marL="514350" indent="-514350">
              <a:buAutoNum type="arabicPeriod"/>
            </a:pPr>
            <a:r>
              <a:rPr lang="en-US" sz="3600" dirty="0" smtClean="0"/>
              <a:t>Use #TL 90+.</a:t>
            </a:r>
          </a:p>
          <a:p>
            <a:pPr marL="514350" indent="-514350">
              <a:buAutoNum type="arabicPeriod"/>
            </a:pPr>
            <a:r>
              <a:rPr lang="en-US" sz="3600" dirty="0" smtClean="0"/>
              <a:t>Begin with the end in mind.</a:t>
            </a:r>
          </a:p>
          <a:p>
            <a:pPr marL="514350" indent="-514350">
              <a:buAutoNum type="arabicPeriod"/>
            </a:pPr>
            <a:r>
              <a:rPr lang="en-US" sz="3600" dirty="0" smtClean="0"/>
              <a:t>Create a discourse community.</a:t>
            </a:r>
          </a:p>
          <a:p>
            <a:pPr marL="514350" indent="-514350">
              <a:buAutoNum type="arabicPeriod"/>
            </a:pPr>
            <a:r>
              <a:rPr lang="en-US" sz="3600" dirty="0" smtClean="0"/>
              <a:t>Use </a:t>
            </a:r>
            <a:r>
              <a:rPr lang="en-US" sz="3600" b="1" dirty="0" smtClean="0"/>
              <a:t>authentic  text</a:t>
            </a:r>
            <a:r>
              <a:rPr lang="en-US" sz="3600" dirty="0" smtClean="0"/>
              <a:t>.  </a:t>
            </a:r>
            <a:r>
              <a:rPr lang="en-US" sz="3600" dirty="0"/>
              <a:t>M</a:t>
            </a:r>
            <a:r>
              <a:rPr lang="en-US" sz="3600" dirty="0" smtClean="0"/>
              <a:t>odify the TASK but not the text.</a:t>
            </a:r>
          </a:p>
          <a:p>
            <a:pPr marL="514350" indent="-514350">
              <a:buAutoNum type="arabicPeriod"/>
            </a:pPr>
            <a:r>
              <a:rPr lang="en-US" sz="3600" dirty="0" smtClean="0"/>
              <a:t>Teach grammar as a concept </a:t>
            </a:r>
            <a:r>
              <a:rPr lang="en-US" sz="3600" dirty="0"/>
              <a:t> </a:t>
            </a:r>
            <a:r>
              <a:rPr lang="en-US" sz="3600" dirty="0" smtClean="0"/>
              <a:t>and use it in context.</a:t>
            </a:r>
          </a:p>
          <a:p>
            <a:pPr marL="514350" indent="-514350">
              <a:buAutoNum type="arabicPeriod"/>
            </a:pPr>
            <a:r>
              <a:rPr lang="en-US" sz="3600" dirty="0" smtClean="0"/>
              <a:t>Provide appropriate feedback.</a:t>
            </a:r>
          </a:p>
          <a:p>
            <a:pPr marL="514350" indent="-514350">
              <a:buAutoNum type="arabicPeriod"/>
            </a:pP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057982361"/>
              </p:ext>
            </p:extLst>
          </p:nvPr>
        </p:nvGraphicFramePr>
        <p:xfrm>
          <a:off x="6019800" y="1524000"/>
          <a:ext cx="2743200" cy="4267200"/>
        </p:xfrm>
        <a:graphic>
          <a:graphicData uri="http://schemas.openxmlformats.org/drawingml/2006/table">
            <a:tbl>
              <a:tblPr firstRow="1" bandRow="1">
                <a:tableStyleId>{2D5ABB26-0587-4C30-8999-92F81FD0307C}</a:tableStyleId>
              </a:tblPr>
              <a:tblGrid>
                <a:gridCol w="2743200"/>
              </a:tblGrid>
              <a:tr h="711200">
                <a:tc>
                  <a:txBody>
                    <a:bodyPr/>
                    <a:lstStyle/>
                    <a:p>
                      <a:endParaRPr lang="en-US" dirty="0"/>
                    </a:p>
                  </a:txBody>
                  <a:tcPr/>
                </a:tc>
              </a:tr>
              <a:tr h="711200">
                <a:tc>
                  <a:txBody>
                    <a:bodyPr/>
                    <a:lstStyle/>
                    <a:p>
                      <a:endParaRPr lang="en-US" dirty="0"/>
                    </a:p>
                  </a:txBody>
                  <a:tcPr/>
                </a:tc>
              </a:tr>
              <a:tr h="711200">
                <a:tc>
                  <a:txBody>
                    <a:bodyPr/>
                    <a:lstStyle/>
                    <a:p>
                      <a:endParaRPr lang="en-US" dirty="0"/>
                    </a:p>
                  </a:txBody>
                  <a:tcPr/>
                </a:tc>
              </a:tr>
              <a:tr h="711200">
                <a:tc>
                  <a:txBody>
                    <a:bodyPr/>
                    <a:lstStyle/>
                    <a:p>
                      <a:endParaRPr lang="en-US" dirty="0"/>
                    </a:p>
                  </a:txBody>
                  <a:tcPr/>
                </a:tc>
              </a:tr>
              <a:tr h="711200">
                <a:tc>
                  <a:txBody>
                    <a:bodyPr/>
                    <a:lstStyle/>
                    <a:p>
                      <a:endParaRPr lang="en-US" dirty="0"/>
                    </a:p>
                  </a:txBody>
                  <a:tcPr/>
                </a:tc>
              </a:tr>
              <a:tr h="711200">
                <a:tc>
                  <a:txBody>
                    <a:bodyPr/>
                    <a:lstStyle/>
                    <a:p>
                      <a:endParaRPr lang="en-US" dirty="0"/>
                    </a:p>
                  </a:txBody>
                  <a:tcPr/>
                </a:tc>
              </a:tr>
            </a:tbl>
          </a:graphicData>
        </a:graphic>
      </p:graphicFrame>
      <p:pic>
        <p:nvPicPr>
          <p:cNvPr id="9" name="Content Placeholder 8"/>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6629400" y="152400"/>
            <a:ext cx="2209800" cy="638887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4031414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chor="ctr">
            <a:noAutofit/>
          </a:bodyPr>
          <a:lstStyle/>
          <a:p>
            <a:pPr algn="ctr"/>
            <a:r>
              <a:rPr lang="en-US" b="1" dirty="0" smtClean="0">
                <a:solidFill>
                  <a:schemeClr val="tx1">
                    <a:lumMod val="85000"/>
                    <a:lumOff val="15000"/>
                  </a:schemeClr>
                </a:solidFill>
              </a:rPr>
              <a:t>Integrated Performance Assessment</a:t>
            </a:r>
            <a:endParaRPr lang="en-US" b="1" dirty="0">
              <a:solidFill>
                <a:schemeClr val="tx1">
                  <a:lumMod val="85000"/>
                  <a:lumOff val="15000"/>
                </a:schemeClr>
              </a:solidFill>
            </a:endParaRPr>
          </a:p>
        </p:txBody>
      </p:sp>
      <p:sp>
        <p:nvSpPr>
          <p:cNvPr id="7" name="Content Placeholder 6"/>
          <p:cNvSpPr>
            <a:spLocks noGrp="1"/>
          </p:cNvSpPr>
          <p:nvPr>
            <p:ph sz="quarter" idx="1"/>
          </p:nvPr>
        </p:nvSpPr>
        <p:spPr>
          <a:xfrm>
            <a:off x="609600" y="1828800"/>
            <a:ext cx="3200400" cy="3048000"/>
          </a:xfrm>
        </p:spPr>
        <p:txBody>
          <a:bodyPr>
            <a:normAutofit fontScale="85000" lnSpcReduction="10000"/>
          </a:bodyPr>
          <a:lstStyle/>
          <a:p>
            <a:pPr>
              <a:lnSpc>
                <a:spcPct val="150000"/>
              </a:lnSpc>
              <a:buClr>
                <a:srgbClr val="00B050"/>
              </a:buClr>
              <a:buSzPct val="120000"/>
              <a:buFont typeface="Wingdings" panose="05000000000000000000" pitchFamily="2" charset="2"/>
              <a:buChar char=""/>
            </a:pPr>
            <a:r>
              <a:rPr lang="en-US" dirty="0" smtClean="0"/>
              <a:t>Based on Instruction</a:t>
            </a:r>
          </a:p>
          <a:p>
            <a:pPr>
              <a:lnSpc>
                <a:spcPct val="150000"/>
              </a:lnSpc>
              <a:buClr>
                <a:srgbClr val="00B050"/>
              </a:buClr>
              <a:buSzPct val="120000"/>
              <a:buFont typeface="Wingdings" panose="05000000000000000000" pitchFamily="2" charset="2"/>
              <a:buChar char=""/>
            </a:pPr>
            <a:r>
              <a:rPr lang="en-US" dirty="0" smtClean="0"/>
              <a:t>Familiar Context &amp; Content</a:t>
            </a:r>
          </a:p>
          <a:p>
            <a:pPr>
              <a:lnSpc>
                <a:spcPct val="150000"/>
              </a:lnSpc>
              <a:buClr>
                <a:srgbClr val="00B050"/>
              </a:buClr>
              <a:buSzPct val="120000"/>
              <a:buFont typeface="Wingdings" panose="05000000000000000000" pitchFamily="2" charset="2"/>
              <a:buChar char=""/>
            </a:pPr>
            <a:r>
              <a:rPr lang="en-US" dirty="0" smtClean="0"/>
              <a:t>Practiced speech</a:t>
            </a:r>
          </a:p>
          <a:p>
            <a:pPr>
              <a:lnSpc>
                <a:spcPct val="150000"/>
              </a:lnSpc>
              <a:buClr>
                <a:srgbClr val="00B050"/>
              </a:buClr>
              <a:buSzPct val="120000"/>
              <a:buFont typeface="Wingdings" panose="05000000000000000000" pitchFamily="2" charset="2"/>
              <a:buChar char=""/>
            </a:pPr>
            <a:r>
              <a:rPr lang="en-US" dirty="0" smtClean="0"/>
              <a:t>Targeted performance</a:t>
            </a:r>
          </a:p>
          <a:p>
            <a:pPr marL="0" indent="0">
              <a:buNone/>
            </a:pPr>
            <a:endParaRPr lang="en-US" dirty="0"/>
          </a:p>
        </p:txBody>
      </p:sp>
      <p:sp>
        <p:nvSpPr>
          <p:cNvPr id="11" name="Content Placeholder 2"/>
          <p:cNvSpPr>
            <a:spLocks noGrp="1"/>
          </p:cNvSpPr>
          <p:nvPr>
            <p:ph sz="quarter" idx="2"/>
          </p:nvPr>
        </p:nvSpPr>
        <p:spPr>
          <a:xfrm>
            <a:off x="4343400" y="1524000"/>
            <a:ext cx="4419600" cy="4495800"/>
          </a:xfrm>
        </p:spPr>
        <p:txBody>
          <a:bodyPr>
            <a:normAutofit fontScale="85000" lnSpcReduction="10000"/>
          </a:bodyPr>
          <a:lstStyle/>
          <a:p>
            <a:r>
              <a:rPr lang="en-US" b="1" dirty="0" smtClean="0"/>
              <a:t>Authentic</a:t>
            </a:r>
          </a:p>
          <a:p>
            <a:endParaRPr lang="en-US" sz="1200" dirty="0" smtClean="0"/>
          </a:p>
          <a:p>
            <a:r>
              <a:rPr lang="en-US" dirty="0" smtClean="0"/>
              <a:t>Reflects how students USE the language &amp; cultural knowledge in a communicative task</a:t>
            </a:r>
          </a:p>
          <a:p>
            <a:pPr marL="0" indent="0">
              <a:buNone/>
            </a:pPr>
            <a:endParaRPr lang="en-US" sz="100" dirty="0" smtClean="0"/>
          </a:p>
          <a:p>
            <a:r>
              <a:rPr lang="en-US" dirty="0" smtClean="0"/>
              <a:t>Allows for creative problem solving, reflection and managed risk-taking</a:t>
            </a:r>
          </a:p>
          <a:p>
            <a:pPr marL="0" indent="0">
              <a:buNone/>
            </a:pPr>
            <a:endParaRPr lang="en-US" sz="1200" dirty="0" smtClean="0"/>
          </a:p>
          <a:p>
            <a:r>
              <a:rPr lang="en-US" b="1" dirty="0" smtClean="0"/>
              <a:t>Shows developmental progress </a:t>
            </a:r>
            <a:r>
              <a:rPr lang="en-US" dirty="0" smtClean="0"/>
              <a:t>of proficiency</a:t>
            </a:r>
          </a:p>
          <a:p>
            <a:pPr lvl="1"/>
            <a:endParaRPr lang="en-US" sz="1050" dirty="0" smtClean="0"/>
          </a:p>
          <a:p>
            <a:pPr lvl="1"/>
            <a:endParaRPr lang="en-US" sz="1050" dirty="0" smtClean="0"/>
          </a:p>
          <a:p>
            <a:pPr marL="274320" lvl="1" indent="0" algn="r">
              <a:buNone/>
            </a:pPr>
            <a:r>
              <a:rPr lang="en-US" sz="1400" b="1" dirty="0" smtClean="0"/>
              <a:t>Paul Sandrock,  </a:t>
            </a:r>
          </a:p>
          <a:p>
            <a:pPr marL="274320" lvl="1" indent="0" algn="r">
              <a:buNone/>
            </a:pPr>
            <a:r>
              <a:rPr lang="en-US" sz="1400" b="1" dirty="0" smtClean="0"/>
              <a:t>ACTFL Director of Education</a:t>
            </a:r>
            <a:endParaRPr lang="en-US" sz="1400" b="1" dirty="0"/>
          </a:p>
        </p:txBody>
      </p:sp>
    </p:spTree>
    <p:extLst>
      <p:ext uri="{BB962C8B-B14F-4D97-AF65-F5344CB8AC3E}">
        <p14:creationId xmlns:p14="http://schemas.microsoft.com/office/powerpoint/2010/main" val="2596799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19600" y="1676400"/>
            <a:ext cx="4364849" cy="3484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685800"/>
            <a:ext cx="3887190" cy="56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76942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399" y="304800"/>
            <a:ext cx="8153399" cy="60273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026793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4400" b="1" dirty="0" smtClean="0"/>
              <a:t>AGENDA</a:t>
            </a:r>
            <a:endParaRPr lang="en-US" sz="4400" b="1" dirty="0"/>
          </a:p>
        </p:txBody>
      </p:sp>
      <p:sp>
        <p:nvSpPr>
          <p:cNvPr id="8" name="Content Placeholder 2"/>
          <p:cNvSpPr>
            <a:spLocks noGrp="1"/>
          </p:cNvSpPr>
          <p:nvPr>
            <p:ph sz="quarter" idx="2"/>
          </p:nvPr>
        </p:nvSpPr>
        <p:spPr>
          <a:xfrm>
            <a:off x="609600" y="2384961"/>
            <a:ext cx="8229600" cy="3607130"/>
          </a:xfrm>
        </p:spPr>
        <p:txBody>
          <a:bodyPr>
            <a:normAutofit/>
          </a:bodyPr>
          <a:lstStyle/>
          <a:p>
            <a:pPr marL="571500" indent="-571500">
              <a:buFont typeface="+mj-lt"/>
              <a:buAutoNum type="romanUcPeriod"/>
            </a:pPr>
            <a:endParaRPr lang="en-US" sz="1100" dirty="0" smtClean="0">
              <a:solidFill>
                <a:schemeClr val="accent5">
                  <a:lumMod val="50000"/>
                </a:schemeClr>
              </a:solidFill>
              <a:latin typeface="+mj-lt"/>
            </a:endParaRPr>
          </a:p>
          <a:p>
            <a:pPr marL="571500" indent="-571500">
              <a:buFont typeface="+mj-lt"/>
              <a:buAutoNum type="romanUcPeriod"/>
            </a:pPr>
            <a:r>
              <a:rPr lang="en-US" sz="3200" dirty="0" smtClean="0">
                <a:solidFill>
                  <a:schemeClr val="accent5">
                    <a:lumMod val="50000"/>
                  </a:schemeClr>
                </a:solidFill>
                <a:latin typeface="+mj-lt"/>
              </a:rPr>
              <a:t>Introductions</a:t>
            </a:r>
          </a:p>
          <a:p>
            <a:pPr marL="571500" indent="-571500">
              <a:buFont typeface="+mj-lt"/>
              <a:buAutoNum type="romanUcPeriod"/>
            </a:pPr>
            <a:r>
              <a:rPr lang="en-US" sz="3200" dirty="0" smtClean="0">
                <a:solidFill>
                  <a:schemeClr val="accent5">
                    <a:lumMod val="50000"/>
                  </a:schemeClr>
                </a:solidFill>
                <a:latin typeface="+mj-lt"/>
              </a:rPr>
              <a:t>Exploring Intercultural Competence</a:t>
            </a:r>
          </a:p>
          <a:p>
            <a:pPr marL="571500" indent="-571500">
              <a:buFont typeface="+mj-lt"/>
              <a:buAutoNum type="romanUcPeriod"/>
            </a:pPr>
            <a:r>
              <a:rPr lang="en-US" sz="3200" dirty="0" smtClean="0">
                <a:solidFill>
                  <a:schemeClr val="accent5">
                    <a:lumMod val="50000"/>
                  </a:schemeClr>
                </a:solidFill>
                <a:latin typeface="+mj-lt"/>
              </a:rPr>
              <a:t>Applying the Core 6</a:t>
            </a:r>
          </a:p>
          <a:p>
            <a:pPr marL="571500" indent="-571500">
              <a:buFont typeface="+mj-lt"/>
              <a:buAutoNum type="romanUcPeriod"/>
            </a:pPr>
            <a:r>
              <a:rPr lang="en-US" sz="3200" dirty="0" smtClean="0">
                <a:solidFill>
                  <a:schemeClr val="accent5">
                    <a:lumMod val="50000"/>
                  </a:schemeClr>
                </a:solidFill>
                <a:latin typeface="+mj-lt"/>
              </a:rPr>
              <a:t>Planning Our Strategy</a:t>
            </a:r>
          </a:p>
          <a:p>
            <a:pPr marL="571500" indent="-571500">
              <a:buFont typeface="+mj-lt"/>
              <a:buAutoNum type="romanUcPeriod"/>
            </a:pPr>
            <a:r>
              <a:rPr lang="en-US" sz="3200" dirty="0" smtClean="0">
                <a:solidFill>
                  <a:schemeClr val="accent5">
                    <a:lumMod val="50000"/>
                  </a:schemeClr>
                </a:solidFill>
                <a:latin typeface="+mj-lt"/>
              </a:rPr>
              <a:t>Q &amp; A</a:t>
            </a:r>
            <a:endParaRPr lang="en-US" sz="3600" dirty="0" smtClean="0">
              <a:solidFill>
                <a:schemeClr val="accent5">
                  <a:lumMod val="50000"/>
                </a:schemeClr>
              </a:solidFill>
              <a:latin typeface="+mj-lt"/>
            </a:endParaRPr>
          </a:p>
          <a:p>
            <a:pPr marL="0" indent="0">
              <a:buNone/>
            </a:pPr>
            <a:endParaRPr lang="en-US" sz="3600" dirty="0" smtClean="0">
              <a:latin typeface="+mj-lt"/>
            </a:endParaRPr>
          </a:p>
          <a:p>
            <a:pPr marL="571500" indent="-571500">
              <a:buFont typeface="+mj-lt"/>
              <a:buAutoNum type="romanUcPeriod"/>
            </a:pPr>
            <a:endParaRPr lang="en-US" sz="3600" dirty="0">
              <a:latin typeface="+mj-lt"/>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3200" y="1295400"/>
            <a:ext cx="1978428" cy="1066800"/>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23043" y="256658"/>
            <a:ext cx="1038741" cy="1038741"/>
          </a:xfrm>
          <a:prstGeom prst="rect">
            <a:avLst/>
          </a:prstGeom>
        </p:spPr>
      </p:pic>
    </p:spTree>
    <p:extLst>
      <p:ext uri="{BB962C8B-B14F-4D97-AF65-F5344CB8AC3E}">
        <p14:creationId xmlns:p14="http://schemas.microsoft.com/office/powerpoint/2010/main" val="199322708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3200" y="228600"/>
            <a:ext cx="2057400" cy="5948266"/>
          </a:xfrm>
          <a:prstGeom prst="rect">
            <a:avLst/>
          </a:prstGeom>
          <a:ln w="3175">
            <a:solidFill>
              <a:schemeClr val="tx1"/>
            </a:solidFill>
          </a:ln>
        </p:spPr>
      </p:pic>
      <p:pic>
        <p:nvPicPr>
          <p:cNvPr id="6146" name="Picture 2"/>
          <p:cNvPicPr>
            <a:picLocks noGrp="1" noChangeAspect="1" noChangeArrowheads="1"/>
          </p:cNvPicPr>
          <p:nvPr>
            <p:ph sz="quarter" idx="1"/>
          </p:nvPr>
        </p:nvPicPr>
        <p:blipFill>
          <a:blip r:embed="rId4">
            <a:extLst>
              <a:ext uri="{28A0092B-C50C-407E-A947-70E740481C1C}">
                <a14:useLocalDpi xmlns:a14="http://schemas.microsoft.com/office/drawing/2010/main" val="0"/>
              </a:ext>
            </a:extLst>
          </a:blip>
          <a:srcRect/>
          <a:stretch>
            <a:fillRect/>
          </a:stretch>
        </p:blipFill>
        <p:spPr bwMode="auto">
          <a:xfrm>
            <a:off x="381000" y="762000"/>
            <a:ext cx="5620999" cy="5114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466159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28600"/>
            <a:ext cx="8229600" cy="914400"/>
          </a:xfrm>
        </p:spPr>
        <p:txBody>
          <a:bodyPr>
            <a:normAutofit/>
          </a:bodyPr>
          <a:lstStyle/>
          <a:p>
            <a:r>
              <a:rPr lang="en-US" sz="4400" b="1" dirty="0" smtClean="0"/>
              <a:t>Strategic Planning</a:t>
            </a:r>
            <a:endParaRPr lang="en-US" sz="4400" b="1" dirty="0"/>
          </a:p>
        </p:txBody>
      </p:sp>
      <p:sp>
        <p:nvSpPr>
          <p:cNvPr id="5" name="Content Placeholder 4"/>
          <p:cNvSpPr>
            <a:spLocks noGrp="1"/>
          </p:cNvSpPr>
          <p:nvPr>
            <p:ph sz="quarter" idx="1"/>
          </p:nvPr>
        </p:nvSpPr>
        <p:spPr>
          <a:xfrm>
            <a:off x="609600" y="1600200"/>
            <a:ext cx="8229600" cy="4267200"/>
          </a:xfrm>
        </p:spPr>
        <p:txBody>
          <a:bodyPr>
            <a:normAutofit fontScale="92500"/>
          </a:bodyPr>
          <a:lstStyle/>
          <a:p>
            <a:pPr>
              <a:buClr>
                <a:srgbClr val="FF6600"/>
              </a:buClr>
              <a:buSzPct val="100000"/>
              <a:buBlip>
                <a:blip r:embed="rId3"/>
              </a:buBlip>
            </a:pPr>
            <a:r>
              <a:rPr lang="en-US" sz="4000" dirty="0" smtClean="0"/>
              <a:t>  Targeted Language &amp; Level</a:t>
            </a:r>
          </a:p>
          <a:p>
            <a:pPr>
              <a:buClr>
                <a:srgbClr val="FF6600"/>
              </a:buClr>
              <a:buSzPct val="100000"/>
              <a:buBlip>
                <a:blip r:embed="rId3"/>
              </a:buBlip>
            </a:pPr>
            <a:r>
              <a:rPr lang="en-US" sz="4000" dirty="0" smtClean="0"/>
              <a:t>  Functional Goals – Can Do Statements</a:t>
            </a:r>
          </a:p>
          <a:p>
            <a:pPr>
              <a:buClr>
                <a:srgbClr val="FF6600"/>
              </a:buClr>
              <a:buSzPct val="100000"/>
              <a:buBlip>
                <a:blip r:embed="rId3"/>
              </a:buBlip>
            </a:pPr>
            <a:r>
              <a:rPr lang="en-US" sz="4000" dirty="0" smtClean="0"/>
              <a:t>  Authentic Text</a:t>
            </a:r>
          </a:p>
          <a:p>
            <a:pPr>
              <a:buClr>
                <a:srgbClr val="FF6600"/>
              </a:buClr>
              <a:buSzPct val="100000"/>
              <a:buBlip>
                <a:blip r:embed="rId3"/>
              </a:buBlip>
            </a:pPr>
            <a:r>
              <a:rPr lang="en-US" sz="4000" dirty="0" smtClean="0"/>
              <a:t>  Grammar Concept (</a:t>
            </a:r>
            <a:r>
              <a:rPr lang="en-US" sz="4000" i="1" dirty="0" smtClean="0"/>
              <a:t>in Context</a:t>
            </a:r>
            <a:r>
              <a:rPr lang="en-US" sz="4000" dirty="0" smtClean="0"/>
              <a:t>)</a:t>
            </a:r>
          </a:p>
          <a:p>
            <a:pPr>
              <a:buClr>
                <a:srgbClr val="FF6600"/>
              </a:buClr>
              <a:buSzPct val="100000"/>
              <a:buBlip>
                <a:blip r:embed="rId3"/>
              </a:buBlip>
            </a:pPr>
            <a:r>
              <a:rPr lang="en-US" sz="4000" dirty="0" smtClean="0"/>
              <a:t>  Intercultural Competence</a:t>
            </a:r>
          </a:p>
          <a:p>
            <a:pPr>
              <a:buClr>
                <a:srgbClr val="FF6600"/>
              </a:buClr>
              <a:buSzPct val="100000"/>
              <a:buBlip>
                <a:blip r:embed="rId3"/>
              </a:buBlip>
            </a:pPr>
            <a:r>
              <a:rPr lang="en-US" sz="4000" dirty="0" smtClean="0"/>
              <a:t>  Assessment Goal</a:t>
            </a:r>
          </a:p>
          <a:p>
            <a:pPr>
              <a:buClr>
                <a:srgbClr val="FF6600"/>
              </a:buClr>
              <a:buSzPct val="100000"/>
              <a:buFont typeface="Wingdings" panose="05000000000000000000" pitchFamily="2" charset="2"/>
              <a:buChar char="ü"/>
            </a:pPr>
            <a:endParaRPr lang="en-US" sz="4000" dirty="0" smtClean="0"/>
          </a:p>
          <a:p>
            <a:pPr>
              <a:buClr>
                <a:srgbClr val="FF6600"/>
              </a:buClr>
              <a:buSzPct val="100000"/>
              <a:buFont typeface="Wingdings" panose="05000000000000000000" pitchFamily="2" charset="2"/>
              <a:buChar char="ü"/>
            </a:pPr>
            <a:endParaRPr lang="en-US" sz="4000" dirty="0" smtClean="0"/>
          </a:p>
          <a:p>
            <a:pPr>
              <a:buClr>
                <a:srgbClr val="FF6600"/>
              </a:buClr>
              <a:buSzPct val="100000"/>
              <a:buFont typeface="Wingdings" panose="05000000000000000000" pitchFamily="2" charset="2"/>
              <a:buChar char="ü"/>
            </a:pPr>
            <a:endParaRPr lang="en-US" sz="4000" dirty="0"/>
          </a:p>
          <a:p>
            <a:pPr>
              <a:buClr>
                <a:srgbClr val="FF6600"/>
              </a:buClr>
              <a:buSzPct val="100000"/>
              <a:buFont typeface="Wingdings" panose="05000000000000000000" pitchFamily="2" charset="2"/>
              <a:buChar char="ü"/>
            </a:pPr>
            <a:endParaRPr lang="en-US" sz="6000" dirty="0" smtClean="0"/>
          </a:p>
        </p:txBody>
      </p:sp>
      <p:pic>
        <p:nvPicPr>
          <p:cNvPr id="12290" name="Picture 2" descr="http://www.actfl.org/sites/default/files/styles/publication_cover_100x128/public/implementing-IPA-103x133.jpg?itok=voAA_aR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616838">
            <a:off x="7095102" y="4499595"/>
            <a:ext cx="1354593" cy="173388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505200" y="6324600"/>
            <a:ext cx="4267200" cy="646331"/>
          </a:xfrm>
          <a:prstGeom prst="rect">
            <a:avLst/>
          </a:prstGeom>
          <a:noFill/>
        </p:spPr>
        <p:txBody>
          <a:bodyPr wrap="square" rtlCol="0">
            <a:spAutoFit/>
          </a:bodyPr>
          <a:lstStyle/>
          <a:p>
            <a:pPr algn="r"/>
            <a:r>
              <a:rPr lang="en-US" dirty="0">
                <a:hlinkClick r:id="rId5"/>
              </a:rPr>
              <a:t>http://</a:t>
            </a:r>
            <a:r>
              <a:rPr lang="en-US" dirty="0" smtClean="0">
                <a:hlinkClick r:id="rId5"/>
              </a:rPr>
              <a:t>www.actfl.org</a:t>
            </a:r>
            <a:endParaRPr lang="en-US" dirty="0" smtClean="0"/>
          </a:p>
          <a:p>
            <a:pPr algn="r"/>
            <a:endParaRPr lang="en-US" dirty="0" smtClean="0"/>
          </a:p>
        </p:txBody>
      </p:sp>
    </p:spTree>
    <p:extLst>
      <p:ext uri="{BB962C8B-B14F-4D97-AF65-F5344CB8AC3E}">
        <p14:creationId xmlns:p14="http://schemas.microsoft.com/office/powerpoint/2010/main" val="109620135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ormAutofit fontScale="90000"/>
          </a:bodyPr>
          <a:lstStyle/>
          <a:p>
            <a:r>
              <a:rPr lang="en-US" sz="2800" b="1" dirty="0" smtClean="0"/>
              <a:t>Strategic Planning:  Sample Essential Questions</a:t>
            </a:r>
            <a:endParaRPr lang="en-US" sz="2800" b="1" dirty="0"/>
          </a:p>
        </p:txBody>
      </p:sp>
      <p:sp>
        <p:nvSpPr>
          <p:cNvPr id="7" name="Content Placeholder 6"/>
          <p:cNvSpPr>
            <a:spLocks noGrp="1"/>
          </p:cNvSpPr>
          <p:nvPr>
            <p:ph sz="quarter" idx="2"/>
          </p:nvPr>
        </p:nvSpPr>
        <p:spPr>
          <a:xfrm>
            <a:off x="4953000" y="1219200"/>
            <a:ext cx="4041648" cy="4937760"/>
          </a:xfrm>
        </p:spPr>
        <p:txBody>
          <a:bodyPr>
            <a:normAutofit/>
          </a:bodyPr>
          <a:lstStyle/>
          <a:p>
            <a:pPr marL="514350" indent="-514350">
              <a:buFont typeface="+mj-lt"/>
              <a:buAutoNum type="arabicPeriod"/>
            </a:pPr>
            <a:r>
              <a:rPr lang="en-US" sz="2800" dirty="0" smtClean="0"/>
              <a:t>What does it mean to be emotionally and physically healthy?</a:t>
            </a:r>
          </a:p>
          <a:p>
            <a:pPr marL="514350" indent="-514350">
              <a:buFont typeface="+mj-lt"/>
              <a:buAutoNum type="arabicPeriod"/>
            </a:pPr>
            <a:endParaRPr lang="en-US" sz="800" dirty="0" smtClean="0"/>
          </a:p>
          <a:p>
            <a:pPr marL="514350" indent="-514350">
              <a:buFont typeface="+mj-lt"/>
              <a:buAutoNum type="arabicPeriod"/>
            </a:pPr>
            <a:r>
              <a:rPr lang="en-US" sz="2800" dirty="0" smtClean="0"/>
              <a:t>How does what I eat affect my physical health?</a:t>
            </a:r>
          </a:p>
          <a:p>
            <a:pPr marL="514350" indent="-514350">
              <a:buFont typeface="+mj-lt"/>
              <a:buAutoNum type="arabicPeriod"/>
            </a:pPr>
            <a:endParaRPr lang="en-US" sz="800" dirty="0" smtClean="0"/>
          </a:p>
          <a:p>
            <a:pPr marL="514350" indent="-514350">
              <a:buFont typeface="+mj-lt"/>
              <a:buAutoNum type="arabicPeriod"/>
            </a:pPr>
            <a:r>
              <a:rPr lang="en-US" sz="2800" dirty="0"/>
              <a:t>What practices and resources can help me make healthy food choices? </a:t>
            </a: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908493880"/>
              </p:ext>
            </p:extLst>
          </p:nvPr>
        </p:nvGraphicFramePr>
        <p:xfrm>
          <a:off x="0" y="1143000"/>
          <a:ext cx="4648200" cy="5486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8216217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smtClean="0"/>
              <a:t>Sample Strategic Plan</a:t>
            </a:r>
            <a:r>
              <a:rPr lang="en-US" dirty="0" smtClean="0"/>
              <a:t>:</a:t>
            </a:r>
            <a:endParaRPr lang="en-US" dirty="0"/>
          </a:p>
        </p:txBody>
      </p:sp>
      <p:sp>
        <p:nvSpPr>
          <p:cNvPr id="4" name="Content Placeholder 3"/>
          <p:cNvSpPr>
            <a:spLocks noGrp="1"/>
          </p:cNvSpPr>
          <p:nvPr>
            <p:ph sz="quarter" idx="2"/>
          </p:nvPr>
        </p:nvSpPr>
        <p:spPr>
          <a:xfrm>
            <a:off x="4114800" y="1462244"/>
            <a:ext cx="4800600" cy="4937760"/>
          </a:xfrm>
        </p:spPr>
        <p:txBody>
          <a:bodyPr>
            <a:normAutofit/>
          </a:bodyPr>
          <a:lstStyle/>
          <a:p>
            <a:r>
              <a:rPr lang="en-US" sz="2400" b="1" dirty="0" smtClean="0">
                <a:solidFill>
                  <a:schemeClr val="tx1">
                    <a:lumMod val="95000"/>
                    <a:lumOff val="5000"/>
                  </a:schemeClr>
                </a:solidFill>
              </a:rPr>
              <a:t>Spanish 101– Novice Mid/High</a:t>
            </a:r>
          </a:p>
          <a:p>
            <a:endParaRPr lang="en-US" sz="800" b="1" dirty="0" smtClean="0">
              <a:solidFill>
                <a:srgbClr val="00B050"/>
              </a:solidFill>
            </a:endParaRPr>
          </a:p>
          <a:p>
            <a:endParaRPr lang="en-US" sz="600" b="1" dirty="0" smtClean="0">
              <a:solidFill>
                <a:srgbClr val="00B050"/>
              </a:solidFill>
            </a:endParaRPr>
          </a:p>
          <a:p>
            <a:r>
              <a:rPr lang="en-US" sz="1900" dirty="0" smtClean="0"/>
              <a:t>I can identify healthy nutritional categories.</a:t>
            </a:r>
            <a:endParaRPr lang="en-US" sz="1900" dirty="0"/>
          </a:p>
          <a:p>
            <a:r>
              <a:rPr lang="en-US" sz="1900" dirty="0" smtClean="0"/>
              <a:t>I can understand basic information from an informational text.</a:t>
            </a:r>
          </a:p>
          <a:p>
            <a:r>
              <a:rPr lang="en-US" sz="2000" dirty="0" smtClean="0">
                <a:hlinkClick r:id="rId3"/>
              </a:rPr>
              <a:t>www.</a:t>
            </a:r>
            <a:r>
              <a:rPr lang="en-US" sz="2000" b="1" dirty="0" smtClean="0">
                <a:hlinkClick r:id="rId3"/>
              </a:rPr>
              <a:t>ChooseMYPLATE.gov</a:t>
            </a:r>
            <a:endParaRPr lang="en-US" sz="2000" b="1" dirty="0" smtClean="0"/>
          </a:p>
          <a:p>
            <a:endParaRPr lang="en-US" sz="2400" b="1" dirty="0" smtClean="0"/>
          </a:p>
          <a:p>
            <a:endParaRPr lang="en-US" sz="2400" b="1" dirty="0" smtClean="0">
              <a:solidFill>
                <a:srgbClr val="00B050"/>
              </a:solidFill>
            </a:endParaRPr>
          </a:p>
          <a:p>
            <a:r>
              <a:rPr lang="en-US" sz="2400" b="1" dirty="0" smtClean="0">
                <a:solidFill>
                  <a:srgbClr val="002060"/>
                </a:solidFill>
              </a:rPr>
              <a:t>Examine Products and Perspectives in the TC</a:t>
            </a:r>
          </a:p>
          <a:p>
            <a:r>
              <a:rPr lang="en-US" sz="2400" b="1" dirty="0" smtClean="0">
                <a:solidFill>
                  <a:schemeClr val="tx1">
                    <a:lumMod val="95000"/>
                    <a:lumOff val="5000"/>
                  </a:schemeClr>
                </a:solidFill>
              </a:rPr>
              <a:t>Compare attitudes between target and native cultures.</a:t>
            </a:r>
          </a:p>
          <a:p>
            <a:pPr marL="0" indent="0">
              <a:buNone/>
            </a:pPr>
            <a:endParaRPr lang="en-US" sz="2400" b="1" dirty="0">
              <a:solidFill>
                <a:srgbClr val="00B050"/>
              </a:solidFill>
            </a:endParaRPr>
          </a:p>
          <a:p>
            <a:endParaRPr lang="en-US" sz="2400" b="1" dirty="0" smtClean="0">
              <a:solidFill>
                <a:srgbClr val="00B050"/>
              </a:solidFill>
            </a:endParaRPr>
          </a:p>
          <a:p>
            <a:endParaRPr lang="en-US" sz="3200" b="1" dirty="0" smtClean="0">
              <a:solidFill>
                <a:srgbClr val="00B050"/>
              </a:solidFill>
            </a:endParaRPr>
          </a:p>
          <a:p>
            <a:endParaRPr lang="en-US" sz="3200" b="1" dirty="0">
              <a:solidFill>
                <a:srgbClr val="00B050"/>
              </a:solidFill>
            </a:endParaRPr>
          </a:p>
          <a:p>
            <a:endParaRPr lang="en-US" sz="3200" b="1" dirty="0">
              <a:solidFill>
                <a:srgbClr val="00B050"/>
              </a:solidFill>
            </a:endParaRPr>
          </a:p>
        </p:txBody>
      </p:sp>
      <p:sp>
        <p:nvSpPr>
          <p:cNvPr id="5" name="Content Placeholder 4"/>
          <p:cNvSpPr txBox="1">
            <a:spLocks/>
          </p:cNvSpPr>
          <p:nvPr/>
        </p:nvSpPr>
        <p:spPr>
          <a:xfrm>
            <a:off x="304800" y="1295400"/>
            <a:ext cx="4953000" cy="4953000"/>
          </a:xfrm>
          <a:prstGeom prst="rect">
            <a:avLst/>
          </a:prstGeom>
        </p:spPr>
        <p:txBody>
          <a:bodyPr vert="horz">
            <a:normAutofit fontScale="92500" lnSpcReduction="20000"/>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a:lnSpc>
                <a:spcPct val="200000"/>
              </a:lnSpc>
              <a:buClr>
                <a:srgbClr val="FF6600"/>
              </a:buClr>
              <a:buSzPct val="100000"/>
              <a:buFont typeface="Wingdings" panose="05000000000000000000" pitchFamily="2" charset="2"/>
              <a:buChar char="§"/>
            </a:pPr>
            <a:r>
              <a:rPr lang="en-US" sz="2800" dirty="0" smtClean="0"/>
              <a:t>  Language &amp; Level</a:t>
            </a:r>
          </a:p>
          <a:p>
            <a:pPr>
              <a:lnSpc>
                <a:spcPct val="200000"/>
              </a:lnSpc>
              <a:buClr>
                <a:srgbClr val="FF6600"/>
              </a:buClr>
              <a:buSzPct val="100000"/>
              <a:buFont typeface="Wingdings" panose="05000000000000000000" pitchFamily="2" charset="2"/>
              <a:buChar char="§"/>
            </a:pPr>
            <a:r>
              <a:rPr lang="en-US" sz="2800" dirty="0" smtClean="0"/>
              <a:t>  Functional Goals</a:t>
            </a:r>
            <a:endParaRPr lang="en-US" sz="2800" i="1" dirty="0" smtClean="0"/>
          </a:p>
          <a:p>
            <a:pPr>
              <a:lnSpc>
                <a:spcPct val="200000"/>
              </a:lnSpc>
              <a:buClr>
                <a:srgbClr val="FF6600"/>
              </a:buClr>
              <a:buSzPct val="100000"/>
              <a:buFont typeface="Wingdings" panose="05000000000000000000" pitchFamily="2" charset="2"/>
              <a:buChar char="§"/>
            </a:pPr>
            <a:r>
              <a:rPr lang="en-US" sz="2800" i="1" dirty="0" smtClean="0"/>
              <a:t>  Authentic Text</a:t>
            </a:r>
          </a:p>
          <a:p>
            <a:pPr>
              <a:lnSpc>
                <a:spcPct val="200000"/>
              </a:lnSpc>
              <a:buClr>
                <a:srgbClr val="FF6600"/>
              </a:buClr>
              <a:buSzPct val="100000"/>
              <a:buFont typeface="Wingdings" panose="05000000000000000000" pitchFamily="2" charset="2"/>
              <a:buChar char="§"/>
            </a:pPr>
            <a:r>
              <a:rPr lang="en-US" sz="2800" dirty="0" smtClean="0"/>
              <a:t>  Grammar Concept (</a:t>
            </a:r>
            <a:r>
              <a:rPr lang="en-US" sz="2800" i="1" dirty="0" smtClean="0"/>
              <a:t>in Context</a:t>
            </a:r>
            <a:r>
              <a:rPr lang="en-US" sz="2800" dirty="0" smtClean="0"/>
              <a:t>)</a:t>
            </a:r>
          </a:p>
          <a:p>
            <a:pPr>
              <a:lnSpc>
                <a:spcPct val="200000"/>
              </a:lnSpc>
              <a:buClr>
                <a:srgbClr val="FF6600"/>
              </a:buClr>
              <a:buSzPct val="100000"/>
              <a:buFont typeface="Wingdings" panose="05000000000000000000" pitchFamily="2" charset="2"/>
              <a:buChar char="§"/>
            </a:pPr>
            <a:r>
              <a:rPr lang="en-US" sz="2800" dirty="0" smtClean="0"/>
              <a:t>  Intercultural Connection</a:t>
            </a:r>
          </a:p>
          <a:p>
            <a:pPr>
              <a:lnSpc>
                <a:spcPct val="200000"/>
              </a:lnSpc>
              <a:buClr>
                <a:srgbClr val="FF6600"/>
              </a:buClr>
              <a:buSzPct val="100000"/>
              <a:buFont typeface="Wingdings" panose="05000000000000000000" pitchFamily="2" charset="2"/>
              <a:buChar char="§"/>
            </a:pPr>
            <a:r>
              <a:rPr lang="en-US" sz="2800" dirty="0" smtClean="0"/>
              <a:t>  Assessment Goal</a:t>
            </a:r>
          </a:p>
          <a:p>
            <a:pPr>
              <a:buClr>
                <a:srgbClr val="FF6600"/>
              </a:buClr>
              <a:buSzPct val="100000"/>
              <a:buFont typeface="Wingdings" panose="05000000000000000000" pitchFamily="2" charset="2"/>
              <a:buChar char="ü"/>
            </a:pPr>
            <a:endParaRPr lang="en-US" sz="4000" dirty="0" smtClean="0"/>
          </a:p>
          <a:p>
            <a:pPr>
              <a:buClr>
                <a:srgbClr val="FF6600"/>
              </a:buClr>
              <a:buSzPct val="100000"/>
              <a:buFont typeface="Wingdings" panose="05000000000000000000" pitchFamily="2" charset="2"/>
              <a:buChar char="ü"/>
            </a:pPr>
            <a:endParaRPr lang="en-US" sz="4000" dirty="0" smtClean="0"/>
          </a:p>
          <a:p>
            <a:pPr>
              <a:buClr>
                <a:srgbClr val="FF6600"/>
              </a:buClr>
              <a:buSzPct val="100000"/>
              <a:buFont typeface="Wingdings" panose="05000000000000000000" pitchFamily="2" charset="2"/>
              <a:buChar char="ü"/>
            </a:pPr>
            <a:endParaRPr lang="en-US" sz="4000" dirty="0" smtClean="0"/>
          </a:p>
          <a:p>
            <a:pPr>
              <a:buClr>
                <a:srgbClr val="FF6600"/>
              </a:buClr>
              <a:buSzPct val="100000"/>
              <a:buFont typeface="Wingdings" panose="05000000000000000000" pitchFamily="2" charset="2"/>
              <a:buChar char="ü"/>
            </a:pPr>
            <a:endParaRPr lang="en-US" sz="6000" dirty="0" smtClean="0"/>
          </a:p>
        </p:txBody>
      </p:sp>
      <p:sp>
        <p:nvSpPr>
          <p:cNvPr id="3" name="Left Arrow 2"/>
          <p:cNvSpPr/>
          <p:nvPr/>
        </p:nvSpPr>
        <p:spPr>
          <a:xfrm>
            <a:off x="5078104" y="3931124"/>
            <a:ext cx="3581400" cy="381000"/>
          </a:xfrm>
          <a:prstGeom prst="lef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3046342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pPr algn="ctr"/>
            <a:r>
              <a:rPr lang="en-US" sz="2800" dirty="0" smtClean="0"/>
              <a:t>Interpretive Task</a:t>
            </a:r>
            <a:endParaRPr lang="en-US" sz="2800" dirty="0"/>
          </a:p>
        </p:txBody>
      </p:sp>
      <p:pic>
        <p:nvPicPr>
          <p:cNvPr id="5" name="Content Placeholder 4"/>
          <p:cNvPicPr>
            <a:picLocks noGrp="1" noChangeAspect="1"/>
          </p:cNvPicPr>
          <p:nvPr>
            <p:ph sz="quarter" idx="1"/>
          </p:nvPr>
        </p:nvPicPr>
        <p:blipFill>
          <a:blip r:embed="rId3">
            <a:extLst>
              <a:ext uri="{28A0092B-C50C-407E-A947-70E740481C1C}">
                <a14:useLocalDpi xmlns:a14="http://schemas.microsoft.com/office/drawing/2010/main" val="0"/>
              </a:ext>
            </a:extLst>
          </a:blip>
          <a:stretch>
            <a:fillRect/>
          </a:stretch>
        </p:blipFill>
        <p:spPr>
          <a:xfrm>
            <a:off x="304800" y="914400"/>
            <a:ext cx="5619750" cy="5111691"/>
          </a:xfrm>
        </p:spPr>
      </p:pic>
      <p:sp>
        <p:nvSpPr>
          <p:cNvPr id="4" name="Text Placeholder 3"/>
          <p:cNvSpPr>
            <a:spLocks noGrp="1"/>
          </p:cNvSpPr>
          <p:nvPr>
            <p:ph type="body" idx="2"/>
          </p:nvPr>
        </p:nvSpPr>
        <p:spPr>
          <a:xfrm>
            <a:off x="6122158" y="1295400"/>
            <a:ext cx="3048000" cy="4843463"/>
          </a:xfrm>
        </p:spPr>
        <p:txBody>
          <a:bodyPr>
            <a:normAutofit fontScale="92500"/>
          </a:bodyPr>
          <a:lstStyle/>
          <a:p>
            <a:endParaRPr lang="en-US" dirty="0" smtClean="0"/>
          </a:p>
          <a:p>
            <a:pPr marL="457200" indent="-457200">
              <a:lnSpc>
                <a:spcPct val="100000"/>
              </a:lnSpc>
              <a:spcBef>
                <a:spcPts val="1800"/>
              </a:spcBef>
              <a:buFont typeface="Wingdings" panose="05000000000000000000" pitchFamily="2" charset="2"/>
              <a:buChar char="ü"/>
            </a:pPr>
            <a:r>
              <a:rPr lang="en-US" sz="2800" dirty="0" smtClean="0"/>
              <a:t>I can identify &amp; understand basic information from an infographic or brochure.  </a:t>
            </a:r>
            <a:endParaRPr lang="en-US" sz="2800" dirty="0"/>
          </a:p>
          <a:p>
            <a:pPr marL="457200" indent="-457200">
              <a:lnSpc>
                <a:spcPct val="100000"/>
              </a:lnSpc>
              <a:spcBef>
                <a:spcPts val="1800"/>
              </a:spcBef>
              <a:buFont typeface="Wingdings" panose="05000000000000000000" pitchFamily="2" charset="2"/>
              <a:buChar char="ü"/>
            </a:pPr>
            <a:r>
              <a:rPr lang="en-US" sz="2800" dirty="0" smtClean="0"/>
              <a:t>I can identify categories on an authentic graph.</a:t>
            </a:r>
          </a:p>
          <a:p>
            <a:endParaRPr lang="en-US" dirty="0"/>
          </a:p>
        </p:txBody>
      </p:sp>
      <p:sp>
        <p:nvSpPr>
          <p:cNvPr id="3" name="TextBox 2"/>
          <p:cNvSpPr txBox="1"/>
          <p:nvPr/>
        </p:nvSpPr>
        <p:spPr>
          <a:xfrm>
            <a:off x="838200" y="6400800"/>
            <a:ext cx="7848600" cy="400110"/>
          </a:xfrm>
          <a:prstGeom prst="rect">
            <a:avLst/>
          </a:prstGeom>
          <a:noFill/>
        </p:spPr>
        <p:txBody>
          <a:bodyPr wrap="square" rtlCol="0">
            <a:spAutoFit/>
          </a:bodyPr>
          <a:lstStyle/>
          <a:p>
            <a:pPr algn="r"/>
            <a:r>
              <a:rPr lang="en-US" sz="1000" dirty="0">
                <a:hlinkClick r:id="rId4"/>
              </a:rPr>
              <a:t>http://</a:t>
            </a:r>
            <a:r>
              <a:rPr lang="en-US" sz="1000" dirty="0" smtClean="0">
                <a:hlinkClick r:id="rId4"/>
              </a:rPr>
              <a:t>www.imss.gob.mx/sites/all/statics/salud/guias_salud/adolescentes/guiaadolesc_nutricion.pdf</a:t>
            </a:r>
            <a:endParaRPr lang="en-US" sz="1000" dirty="0" smtClean="0"/>
          </a:p>
          <a:p>
            <a:pPr algn="r"/>
            <a:endParaRPr lang="en-US" sz="1000" dirty="0"/>
          </a:p>
        </p:txBody>
      </p:sp>
    </p:spTree>
    <p:extLst>
      <p:ext uri="{BB962C8B-B14F-4D97-AF65-F5344CB8AC3E}">
        <p14:creationId xmlns:p14="http://schemas.microsoft.com/office/powerpoint/2010/main" val="327432350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sz="4400" b="1" dirty="0" smtClean="0"/>
              <a:t>La comida</a:t>
            </a:r>
            <a:endParaRPr lang="en-US" sz="4400" b="1" dirty="0"/>
          </a:p>
        </p:txBody>
      </p:sp>
      <p:sp>
        <p:nvSpPr>
          <p:cNvPr id="8" name="Text Placeholder 7"/>
          <p:cNvSpPr>
            <a:spLocks noGrp="1"/>
          </p:cNvSpPr>
          <p:nvPr>
            <p:ph type="body" idx="1"/>
          </p:nvPr>
        </p:nvSpPr>
        <p:spPr/>
        <p:txBody>
          <a:bodyPr anchor="ctr"/>
          <a:lstStyle/>
          <a:p>
            <a:pPr algn="ctr"/>
            <a:r>
              <a:rPr lang="en-US" dirty="0" smtClean="0"/>
              <a:t>México</a:t>
            </a:r>
            <a:endParaRPr lang="en-US" dirty="0"/>
          </a:p>
        </p:txBody>
      </p:sp>
      <p:sp>
        <p:nvSpPr>
          <p:cNvPr id="9" name="Text Placeholder 8"/>
          <p:cNvSpPr>
            <a:spLocks noGrp="1"/>
          </p:cNvSpPr>
          <p:nvPr>
            <p:ph type="body" sz="half" idx="3"/>
          </p:nvPr>
        </p:nvSpPr>
        <p:spPr/>
        <p:txBody>
          <a:bodyPr anchor="ctr"/>
          <a:lstStyle/>
          <a:p>
            <a:pPr algn="ctr"/>
            <a:r>
              <a:rPr lang="en-US" dirty="0" smtClean="0"/>
              <a:t>Estados Unidos</a:t>
            </a:r>
            <a:endParaRPr lang="en-US" dirty="0"/>
          </a:p>
        </p:txBody>
      </p:sp>
      <p:pic>
        <p:nvPicPr>
          <p:cNvPr id="5" name="Content Placeholder 4"/>
          <p:cNvPicPr>
            <a:picLocks noGrp="1" noChangeAspect="1"/>
          </p:cNvPicPr>
          <p:nvPr>
            <p:ph sz="quarter" idx="2"/>
          </p:nvPr>
        </p:nvPicPr>
        <p:blipFill>
          <a:blip r:embed="rId3">
            <a:extLst>
              <a:ext uri="{28A0092B-C50C-407E-A947-70E740481C1C}">
                <a14:useLocalDpi xmlns:a14="http://schemas.microsoft.com/office/drawing/2010/main" val="0"/>
              </a:ext>
            </a:extLst>
          </a:blip>
          <a:stretch>
            <a:fillRect/>
          </a:stretch>
        </p:blipFill>
        <p:spPr>
          <a:xfrm>
            <a:off x="457200" y="2316157"/>
            <a:ext cx="4038600" cy="3673486"/>
          </a:xfrm>
        </p:spPr>
      </p:pic>
      <p:pic>
        <p:nvPicPr>
          <p:cNvPr id="11" name="Content Placeholder 10"/>
          <p:cNvPicPr>
            <a:picLocks noGrp="1" noChangeAspect="1"/>
          </p:cNvPicPr>
          <p:nvPr>
            <p:ph sz="quarter" idx="4"/>
          </p:nvPr>
        </p:nvPicPr>
        <p:blipFill>
          <a:blip r:embed="rId4">
            <a:extLst>
              <a:ext uri="{28A0092B-C50C-407E-A947-70E740481C1C}">
                <a14:useLocalDpi xmlns:a14="http://schemas.microsoft.com/office/drawing/2010/main" val="0"/>
              </a:ext>
            </a:extLst>
          </a:blip>
          <a:stretch>
            <a:fillRect/>
          </a:stretch>
        </p:blipFill>
        <p:spPr>
          <a:xfrm>
            <a:off x="4648200" y="2211415"/>
            <a:ext cx="4038600" cy="3882969"/>
          </a:xfrm>
        </p:spPr>
      </p:pic>
    </p:spTree>
    <p:extLst>
      <p:ext uri="{BB962C8B-B14F-4D97-AF65-F5344CB8AC3E}">
        <p14:creationId xmlns:p14="http://schemas.microsoft.com/office/powerpoint/2010/main" val="405105374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sz="quarter" idx="1"/>
          </p:nvPr>
        </p:nvPicPr>
        <p:blipFill>
          <a:blip r:embed="rId3">
            <a:extLst>
              <a:ext uri="{28A0092B-C50C-407E-A947-70E740481C1C}">
                <a14:useLocalDpi xmlns:a14="http://schemas.microsoft.com/office/drawing/2010/main" val="0"/>
              </a:ext>
            </a:extLst>
          </a:blip>
          <a:stretch>
            <a:fillRect/>
          </a:stretch>
        </p:blipFill>
        <p:spPr>
          <a:xfrm>
            <a:off x="152400" y="76200"/>
            <a:ext cx="5954867" cy="6722344"/>
          </a:xfrm>
        </p:spPr>
      </p:pic>
      <p:sp>
        <p:nvSpPr>
          <p:cNvPr id="7" name="Text Placeholder 6"/>
          <p:cNvSpPr>
            <a:spLocks noGrp="1"/>
          </p:cNvSpPr>
          <p:nvPr>
            <p:ph type="body" idx="2"/>
          </p:nvPr>
        </p:nvSpPr>
        <p:spPr>
          <a:xfrm>
            <a:off x="6324600" y="1066800"/>
            <a:ext cx="2667000" cy="4843463"/>
          </a:xfrm>
        </p:spPr>
        <p:txBody>
          <a:bodyPr/>
          <a:lstStyle/>
          <a:p>
            <a:endParaRPr lang="en-US" dirty="0" smtClean="0"/>
          </a:p>
          <a:p>
            <a:pPr algn="ctr"/>
            <a:r>
              <a:rPr lang="en-US" sz="3200" b="1" dirty="0" smtClean="0">
                <a:solidFill>
                  <a:srgbClr val="00B050"/>
                </a:solidFill>
              </a:rPr>
              <a:t>Now what?</a:t>
            </a:r>
          </a:p>
          <a:p>
            <a:pPr algn="ctr"/>
            <a:endParaRPr lang="en-US" sz="3200" b="1" dirty="0"/>
          </a:p>
          <a:p>
            <a:pPr algn="ctr"/>
            <a:endParaRPr lang="en-US" sz="3200" b="1" dirty="0" smtClean="0"/>
          </a:p>
          <a:p>
            <a:pPr algn="ctr"/>
            <a:r>
              <a:rPr lang="en-US" sz="3200" b="1" dirty="0" smtClean="0">
                <a:solidFill>
                  <a:srgbClr val="FFC000"/>
                </a:solidFill>
              </a:rPr>
              <a:t>So what?</a:t>
            </a:r>
          </a:p>
          <a:p>
            <a:pPr algn="ctr"/>
            <a:endParaRPr lang="en-US" sz="3200" b="1" dirty="0"/>
          </a:p>
          <a:p>
            <a:pPr algn="ctr"/>
            <a:endParaRPr lang="en-US" sz="3200" b="1" dirty="0" smtClean="0"/>
          </a:p>
          <a:p>
            <a:pPr algn="ctr"/>
            <a:endParaRPr lang="en-US" sz="3200" b="1" dirty="0"/>
          </a:p>
          <a:p>
            <a:pPr algn="ctr"/>
            <a:r>
              <a:rPr lang="en-US" sz="3200" b="1" dirty="0" smtClean="0">
                <a:solidFill>
                  <a:srgbClr val="1A577C"/>
                </a:solidFill>
              </a:rPr>
              <a:t>Here’s what!</a:t>
            </a:r>
            <a:endParaRPr lang="en-US" sz="3200" b="1" dirty="0">
              <a:solidFill>
                <a:srgbClr val="1A577C"/>
              </a:solidFill>
            </a:endParaRPr>
          </a:p>
        </p:txBody>
      </p:sp>
    </p:spTree>
    <p:extLst>
      <p:ext uri="{BB962C8B-B14F-4D97-AF65-F5344CB8AC3E}">
        <p14:creationId xmlns:p14="http://schemas.microsoft.com/office/powerpoint/2010/main" val="155368108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Content Placeholder 11"/>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352800" y="304800"/>
            <a:ext cx="5630184" cy="6248400"/>
          </a:xfrm>
        </p:spPr>
      </p:pic>
      <p:cxnSp>
        <p:nvCxnSpPr>
          <p:cNvPr id="8" name="Straight Arrow Connector 7"/>
          <p:cNvCxnSpPr/>
          <p:nvPr/>
        </p:nvCxnSpPr>
        <p:spPr>
          <a:xfrm flipV="1">
            <a:off x="1752600" y="685800"/>
            <a:ext cx="1524000" cy="99060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1524000" y="4648200"/>
            <a:ext cx="1752600" cy="152400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
        <p:nvSpPr>
          <p:cNvPr id="16" name="Rounded Rectangle 15"/>
          <p:cNvSpPr/>
          <p:nvPr/>
        </p:nvSpPr>
        <p:spPr>
          <a:xfrm>
            <a:off x="533400" y="1676400"/>
            <a:ext cx="2209800" cy="33528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533400" y="2013972"/>
            <a:ext cx="2209800" cy="2369880"/>
          </a:xfrm>
          <a:prstGeom prst="rect">
            <a:avLst/>
          </a:prstGeom>
          <a:noFill/>
        </p:spPr>
        <p:txBody>
          <a:bodyPr vert="horz" wrap="square" rtlCol="0">
            <a:spAutoFit/>
          </a:bodyPr>
          <a:lstStyle/>
          <a:p>
            <a:pPr algn="ctr"/>
            <a:r>
              <a:rPr lang="en-US" sz="2800" dirty="0" smtClean="0"/>
              <a:t>Examine and Determine</a:t>
            </a:r>
          </a:p>
          <a:p>
            <a:pPr algn="ctr"/>
            <a:endParaRPr lang="en-US" sz="800" dirty="0" smtClean="0"/>
          </a:p>
          <a:p>
            <a:pPr marL="457200" indent="-457200">
              <a:buFont typeface="Arial" panose="020B0604020202020204" pitchFamily="34" charset="0"/>
              <a:buChar char="•"/>
            </a:pPr>
            <a:r>
              <a:rPr lang="en-US" sz="2800" b="1" dirty="0" smtClean="0"/>
              <a:t>Origin</a:t>
            </a:r>
          </a:p>
          <a:p>
            <a:pPr marL="457200" indent="-457200">
              <a:buFont typeface="Arial" panose="020B0604020202020204" pitchFamily="34" charset="0"/>
              <a:buChar char="•"/>
            </a:pPr>
            <a:r>
              <a:rPr lang="en-US" sz="2800" b="1" dirty="0" smtClean="0"/>
              <a:t>Reliability</a:t>
            </a:r>
          </a:p>
          <a:p>
            <a:pPr marL="457200" indent="-457200">
              <a:buFont typeface="Arial" panose="020B0604020202020204" pitchFamily="34" charset="0"/>
              <a:buChar char="•"/>
            </a:pPr>
            <a:r>
              <a:rPr lang="en-US" sz="2800" b="1" dirty="0" smtClean="0"/>
              <a:t>Purpose</a:t>
            </a:r>
            <a:endParaRPr lang="en-US" sz="2800" b="1" dirty="0"/>
          </a:p>
        </p:txBody>
      </p:sp>
    </p:spTree>
    <p:extLst>
      <p:ext uri="{BB962C8B-B14F-4D97-AF65-F5344CB8AC3E}">
        <p14:creationId xmlns:p14="http://schemas.microsoft.com/office/powerpoint/2010/main" val="258434451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tretch>
            <a:fillRect/>
          </a:stretch>
        </p:blipFill>
        <p:spPr bwMode="auto">
          <a:xfrm>
            <a:off x="507456" y="152400"/>
            <a:ext cx="8050615" cy="60273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456" y="6034087"/>
            <a:ext cx="8067675" cy="276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0610361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16200000">
            <a:off x="3581400" y="2645787"/>
            <a:ext cx="5791200" cy="1524000"/>
          </a:xfrm>
        </p:spPr>
        <p:txBody>
          <a:bodyPr anchor="ctr">
            <a:normAutofit/>
          </a:bodyPr>
          <a:lstStyle/>
          <a:p>
            <a:pPr algn="ctr"/>
            <a:r>
              <a:rPr lang="en-US" sz="4000" dirty="0">
                <a:hlinkClick r:id="rId2"/>
              </a:rPr>
              <a:t>http://</a:t>
            </a:r>
            <a:r>
              <a:rPr lang="en-US" sz="4000" dirty="0" smtClean="0">
                <a:hlinkClick r:id="rId2"/>
              </a:rPr>
              <a:t>mangerbouger.fr</a:t>
            </a:r>
            <a:endParaRPr lang="en-US" sz="40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0"/>
            <a:ext cx="5733437" cy="6815575"/>
          </a:xfrm>
          <a:prstGeom prst="rect">
            <a:avLst/>
          </a:prstGeom>
        </p:spPr>
      </p:pic>
    </p:spTree>
    <p:extLst>
      <p:ext uri="{BB962C8B-B14F-4D97-AF65-F5344CB8AC3E}">
        <p14:creationId xmlns:p14="http://schemas.microsoft.com/office/powerpoint/2010/main" val="24455326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sz="quarter" idx="4294967295"/>
          </p:nvPr>
        </p:nvPicPr>
        <p:blipFill>
          <a:blip r:embed="rId3">
            <a:extLst>
              <a:ext uri="{28A0092B-C50C-407E-A947-70E740481C1C}">
                <a14:useLocalDpi xmlns:a14="http://schemas.microsoft.com/office/drawing/2010/main" val="0"/>
              </a:ext>
            </a:extLst>
          </a:blip>
          <a:stretch>
            <a:fillRect/>
          </a:stretch>
        </p:blipFill>
        <p:spPr>
          <a:xfrm>
            <a:off x="437788" y="1219200"/>
            <a:ext cx="5638800" cy="4372946"/>
          </a:xfrm>
          <a:ln w="6350">
            <a:solidFill>
              <a:schemeClr val="tx1"/>
            </a:solidFill>
          </a:ln>
        </p:spPr>
      </p:pic>
      <p:sp>
        <p:nvSpPr>
          <p:cNvPr id="2" name="Rounded Rectangular Callout 1"/>
          <p:cNvSpPr/>
          <p:nvPr/>
        </p:nvSpPr>
        <p:spPr>
          <a:xfrm rot="673524">
            <a:off x="6241224" y="377088"/>
            <a:ext cx="2650670" cy="1951933"/>
          </a:xfrm>
          <a:prstGeom prst="wedgeRoundRectCallout">
            <a:avLst>
              <a:gd name="adj1" fmla="val -37904"/>
              <a:gd name="adj2" fmla="val 7822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t>Say Something!</a:t>
            </a:r>
            <a:endParaRPr lang="en-US" b="1" dirty="0"/>
          </a:p>
        </p:txBody>
      </p:sp>
    </p:spTree>
    <p:extLst>
      <p:ext uri="{BB962C8B-B14F-4D97-AF65-F5344CB8AC3E}">
        <p14:creationId xmlns:p14="http://schemas.microsoft.com/office/powerpoint/2010/main" val="6781386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186" y="1295400"/>
            <a:ext cx="8915400" cy="48794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233986" y="6400800"/>
            <a:ext cx="7848600" cy="646331"/>
          </a:xfrm>
          <a:prstGeom prst="rect">
            <a:avLst/>
          </a:prstGeom>
          <a:noFill/>
        </p:spPr>
        <p:txBody>
          <a:bodyPr wrap="square" rtlCol="0">
            <a:spAutoFit/>
          </a:bodyPr>
          <a:lstStyle/>
          <a:p>
            <a:pPr algn="r"/>
            <a:r>
              <a:rPr lang="en-US" dirty="0">
                <a:hlinkClick r:id="rId4"/>
              </a:rPr>
              <a:t>http://</a:t>
            </a:r>
            <a:r>
              <a:rPr lang="en-US" dirty="0" smtClean="0">
                <a:hlinkClick r:id="rId4"/>
              </a:rPr>
              <a:t>www.has-sante.fr/portail/jcms/c_1197418/fr/surpoids-et-obesite</a:t>
            </a:r>
            <a:endParaRPr lang="en-US" dirty="0" smtClean="0"/>
          </a:p>
          <a:p>
            <a:pPr algn="r"/>
            <a:endParaRPr lang="en-US" dirty="0"/>
          </a:p>
        </p:txBody>
      </p:sp>
      <p:pic>
        <p:nvPicPr>
          <p:cNvPr id="819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16504" y="76200"/>
            <a:ext cx="1143000" cy="733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tle 2"/>
          <p:cNvSpPr>
            <a:spLocks noGrp="1"/>
          </p:cNvSpPr>
          <p:nvPr>
            <p:ph type="title"/>
          </p:nvPr>
        </p:nvSpPr>
        <p:spPr/>
        <p:txBody>
          <a:bodyPr anchor="b">
            <a:normAutofit/>
          </a:bodyPr>
          <a:lstStyle/>
          <a:p>
            <a:pPr algn="r"/>
            <a:r>
              <a:rPr lang="en-US" sz="2400" dirty="0" smtClean="0">
                <a:latin typeface="Calibri" panose="020F0502020204030204" pitchFamily="34" charset="0"/>
              </a:rPr>
              <a:t>Haute Authorité de Santé</a:t>
            </a:r>
            <a:endParaRPr lang="en-US" sz="2400" dirty="0">
              <a:latin typeface="Calibri" panose="020F0502020204030204" pitchFamily="34" charset="0"/>
            </a:endParaRPr>
          </a:p>
        </p:txBody>
      </p:sp>
    </p:spTree>
    <p:extLst>
      <p:ext uri="{BB962C8B-B14F-4D97-AF65-F5344CB8AC3E}">
        <p14:creationId xmlns:p14="http://schemas.microsoft.com/office/powerpoint/2010/main" val="29305355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ESlocum\AppData\Local\Microsoft\Windows\Temporary Internet Files\Content.IE5\YDX5K2CY\puzzle-pieces[1].jpg"/>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bwMode="auto">
          <a:xfrm>
            <a:off x="228600" y="2133600"/>
            <a:ext cx="3584575" cy="3728678"/>
          </a:xfrm>
          <a:prstGeom prst="rect">
            <a:avLst/>
          </a:prstGeom>
          <a:noFill/>
          <a:extLst>
            <a:ext uri="{909E8E84-426E-40DD-AFC4-6F175D3DCCD1}">
              <a14:hiddenFill xmlns:a14="http://schemas.microsoft.com/office/drawing/2010/main">
                <a:solidFill>
                  <a:srgbClr val="FFFFFF"/>
                </a:solidFill>
              </a14:hiddenFill>
            </a:ext>
          </a:extLst>
        </p:spPr>
      </p:pic>
      <p:sp>
        <p:nvSpPr>
          <p:cNvPr id="7" name="Title 6"/>
          <p:cNvSpPr>
            <a:spLocks noGrp="1"/>
          </p:cNvSpPr>
          <p:nvPr>
            <p:ph type="title"/>
          </p:nvPr>
        </p:nvSpPr>
        <p:spPr/>
        <p:txBody>
          <a:bodyPr>
            <a:normAutofit/>
          </a:bodyPr>
          <a:lstStyle/>
          <a:p>
            <a:r>
              <a:rPr lang="en-US" sz="4400" b="1" dirty="0" smtClean="0"/>
              <a:t>Jigsaw</a:t>
            </a:r>
            <a:endParaRPr lang="en-US" sz="4400" b="1" dirty="0"/>
          </a:p>
        </p:txBody>
      </p:sp>
      <p:pic>
        <p:nvPicPr>
          <p:cNvPr id="10" name="Content Placeholder 9"/>
          <p:cNvPicPr>
            <a:picLocks noGrp="1" noChangeAspect="1"/>
          </p:cNvPicPr>
          <p:nvPr>
            <p:ph sz="quarter" idx="2"/>
          </p:nvPr>
        </p:nvPicPr>
        <p:blipFill>
          <a:blip r:embed="rId4">
            <a:extLst>
              <a:ext uri="{28A0092B-C50C-407E-A947-70E740481C1C}">
                <a14:useLocalDpi xmlns:a14="http://schemas.microsoft.com/office/drawing/2010/main" val="0"/>
              </a:ext>
            </a:extLst>
          </a:blip>
          <a:stretch>
            <a:fillRect/>
          </a:stretch>
        </p:blipFill>
        <p:spPr>
          <a:xfrm>
            <a:off x="3962400" y="152400"/>
            <a:ext cx="4979705" cy="6400800"/>
          </a:xfrm>
        </p:spPr>
      </p:pic>
      <p:sp>
        <p:nvSpPr>
          <p:cNvPr id="2" name="TextBox 1"/>
          <p:cNvSpPr txBox="1"/>
          <p:nvPr/>
        </p:nvSpPr>
        <p:spPr>
          <a:xfrm>
            <a:off x="4724399" y="2057400"/>
            <a:ext cx="990600" cy="1015663"/>
          </a:xfrm>
          <a:prstGeom prst="rect">
            <a:avLst/>
          </a:prstGeom>
          <a:noFill/>
        </p:spPr>
        <p:txBody>
          <a:bodyPr wrap="square" rtlCol="0">
            <a:spAutoFit/>
          </a:bodyPr>
          <a:lstStyle/>
          <a:p>
            <a:pPr algn="ctr"/>
            <a:r>
              <a:rPr lang="en-US" sz="6000" b="1" dirty="0" smtClean="0">
                <a:solidFill>
                  <a:srgbClr val="FF0000"/>
                </a:solidFill>
              </a:rPr>
              <a:t>A</a:t>
            </a:r>
            <a:endParaRPr lang="en-US" sz="6000" b="1" dirty="0">
              <a:solidFill>
                <a:srgbClr val="FF0000"/>
              </a:solidFill>
            </a:endParaRPr>
          </a:p>
        </p:txBody>
      </p:sp>
      <p:sp>
        <p:nvSpPr>
          <p:cNvPr id="3" name="Rectangle 2"/>
          <p:cNvSpPr/>
          <p:nvPr/>
        </p:nvSpPr>
        <p:spPr>
          <a:xfrm>
            <a:off x="4804799" y="3742659"/>
            <a:ext cx="829801" cy="1015663"/>
          </a:xfrm>
          <a:prstGeom prst="rect">
            <a:avLst/>
          </a:prstGeom>
        </p:spPr>
        <p:txBody>
          <a:bodyPr wrap="square">
            <a:spAutoFit/>
          </a:bodyPr>
          <a:lstStyle/>
          <a:p>
            <a:pPr algn="ctr"/>
            <a:r>
              <a:rPr lang="en-US" sz="6000" b="1" dirty="0" smtClean="0">
                <a:solidFill>
                  <a:srgbClr val="FF0000"/>
                </a:solidFill>
              </a:rPr>
              <a:t>B</a:t>
            </a:r>
            <a:endParaRPr lang="en-US" sz="6000" b="1" dirty="0">
              <a:solidFill>
                <a:srgbClr val="FF0000"/>
              </a:solidFill>
            </a:endParaRPr>
          </a:p>
        </p:txBody>
      </p:sp>
      <p:sp>
        <p:nvSpPr>
          <p:cNvPr id="8" name="Rectangle 7"/>
          <p:cNvSpPr/>
          <p:nvPr/>
        </p:nvSpPr>
        <p:spPr>
          <a:xfrm>
            <a:off x="4804799" y="5181600"/>
            <a:ext cx="829801" cy="1015663"/>
          </a:xfrm>
          <a:prstGeom prst="rect">
            <a:avLst/>
          </a:prstGeom>
        </p:spPr>
        <p:txBody>
          <a:bodyPr wrap="square">
            <a:spAutoFit/>
          </a:bodyPr>
          <a:lstStyle/>
          <a:p>
            <a:pPr algn="ctr"/>
            <a:r>
              <a:rPr lang="en-US" sz="6000" b="1" dirty="0" smtClean="0">
                <a:solidFill>
                  <a:srgbClr val="FF0000"/>
                </a:solidFill>
              </a:rPr>
              <a:t>C</a:t>
            </a:r>
            <a:endParaRPr lang="en-US" sz="6000" b="1" dirty="0">
              <a:solidFill>
                <a:srgbClr val="FF0000"/>
              </a:solidFill>
            </a:endParaRPr>
          </a:p>
        </p:txBody>
      </p:sp>
      <p:sp>
        <p:nvSpPr>
          <p:cNvPr id="9" name="Rectangle 8"/>
          <p:cNvSpPr/>
          <p:nvPr/>
        </p:nvSpPr>
        <p:spPr>
          <a:xfrm>
            <a:off x="6934200" y="1371600"/>
            <a:ext cx="829801" cy="1015663"/>
          </a:xfrm>
          <a:prstGeom prst="rect">
            <a:avLst/>
          </a:prstGeom>
        </p:spPr>
        <p:txBody>
          <a:bodyPr wrap="square">
            <a:spAutoFit/>
          </a:bodyPr>
          <a:lstStyle/>
          <a:p>
            <a:pPr algn="ctr"/>
            <a:r>
              <a:rPr lang="en-US" sz="6000" b="1" dirty="0" smtClean="0">
                <a:solidFill>
                  <a:srgbClr val="FF0000"/>
                </a:solidFill>
              </a:rPr>
              <a:t>C</a:t>
            </a:r>
            <a:endParaRPr lang="en-US" sz="6000" b="1" dirty="0">
              <a:solidFill>
                <a:srgbClr val="FF0000"/>
              </a:solidFill>
            </a:endParaRPr>
          </a:p>
        </p:txBody>
      </p:sp>
      <p:sp>
        <p:nvSpPr>
          <p:cNvPr id="11" name="TextBox 10"/>
          <p:cNvSpPr txBox="1"/>
          <p:nvPr/>
        </p:nvSpPr>
        <p:spPr>
          <a:xfrm>
            <a:off x="6853800" y="4409704"/>
            <a:ext cx="990600" cy="1015663"/>
          </a:xfrm>
          <a:prstGeom prst="rect">
            <a:avLst/>
          </a:prstGeom>
          <a:noFill/>
        </p:spPr>
        <p:txBody>
          <a:bodyPr wrap="square" rtlCol="0">
            <a:spAutoFit/>
          </a:bodyPr>
          <a:lstStyle/>
          <a:p>
            <a:pPr algn="ctr"/>
            <a:r>
              <a:rPr lang="en-US" sz="6000" b="1" dirty="0" smtClean="0">
                <a:solidFill>
                  <a:srgbClr val="FF0000"/>
                </a:solidFill>
              </a:rPr>
              <a:t>E</a:t>
            </a:r>
            <a:endParaRPr lang="en-US" sz="6000" b="1" dirty="0">
              <a:solidFill>
                <a:srgbClr val="FF0000"/>
              </a:solidFill>
            </a:endParaRPr>
          </a:p>
        </p:txBody>
      </p:sp>
      <p:sp>
        <p:nvSpPr>
          <p:cNvPr id="12" name="TextBox 11"/>
          <p:cNvSpPr txBox="1"/>
          <p:nvPr/>
        </p:nvSpPr>
        <p:spPr>
          <a:xfrm>
            <a:off x="6853800" y="2717631"/>
            <a:ext cx="990600" cy="1015663"/>
          </a:xfrm>
          <a:prstGeom prst="rect">
            <a:avLst/>
          </a:prstGeom>
          <a:noFill/>
        </p:spPr>
        <p:txBody>
          <a:bodyPr wrap="square" rtlCol="0">
            <a:spAutoFit/>
          </a:bodyPr>
          <a:lstStyle/>
          <a:p>
            <a:pPr algn="ctr"/>
            <a:r>
              <a:rPr lang="en-US" sz="6000" b="1" dirty="0" smtClean="0">
                <a:solidFill>
                  <a:srgbClr val="FF0000"/>
                </a:solidFill>
              </a:rPr>
              <a:t>D</a:t>
            </a:r>
            <a:endParaRPr lang="en-US" sz="6000" b="1" dirty="0">
              <a:solidFill>
                <a:srgbClr val="FF0000"/>
              </a:solidFill>
            </a:endParaRPr>
          </a:p>
        </p:txBody>
      </p:sp>
    </p:spTree>
    <p:extLst>
      <p:ext uri="{BB962C8B-B14F-4D97-AF65-F5344CB8AC3E}">
        <p14:creationId xmlns:p14="http://schemas.microsoft.com/office/powerpoint/2010/main" val="56672643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201" y="1905000"/>
            <a:ext cx="4180338" cy="41375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952742">
            <a:off x="533063" y="478931"/>
            <a:ext cx="4610638" cy="32541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4227146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sz="quarter" idx="4294967295"/>
          </p:nvPr>
        </p:nvPicPr>
        <p:blipFill>
          <a:blip r:embed="rId3">
            <a:extLst>
              <a:ext uri="{28A0092B-C50C-407E-A947-70E740481C1C}">
                <a14:useLocalDpi xmlns:a14="http://schemas.microsoft.com/office/drawing/2010/main" val="0"/>
              </a:ext>
            </a:extLst>
          </a:blip>
          <a:stretch>
            <a:fillRect/>
          </a:stretch>
        </p:blipFill>
        <p:spPr>
          <a:xfrm>
            <a:off x="533400" y="1676400"/>
            <a:ext cx="8229600" cy="3643313"/>
          </a:xfrm>
        </p:spPr>
      </p:pic>
    </p:spTree>
    <p:extLst>
      <p:ext uri="{BB962C8B-B14F-4D97-AF65-F5344CB8AC3E}">
        <p14:creationId xmlns:p14="http://schemas.microsoft.com/office/powerpoint/2010/main" val="134048189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idx="1"/>
          </p:nvPr>
        </p:nvPicPr>
        <p:blipFill>
          <a:blip r:embed="rId3">
            <a:extLst>
              <a:ext uri="{28A0092B-C50C-407E-A947-70E740481C1C}">
                <a14:useLocalDpi xmlns:a14="http://schemas.microsoft.com/office/drawing/2010/main" val="0"/>
              </a:ext>
            </a:extLst>
          </a:blip>
          <a:srcRect l="3650" r="3650"/>
          <a:stretch>
            <a:fillRect/>
          </a:stretch>
        </p:blipFill>
        <p:spPr>
          <a:xfrm>
            <a:off x="1143000" y="381000"/>
            <a:ext cx="6763279" cy="5072459"/>
          </a:xfrm>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2600" y="5519550"/>
            <a:ext cx="5791200" cy="1155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6543009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258762">
            <a:off x="859425" y="786798"/>
            <a:ext cx="7241966" cy="41848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4343400" y="6400799"/>
            <a:ext cx="4394016" cy="646331"/>
          </a:xfrm>
          <a:prstGeom prst="rect">
            <a:avLst/>
          </a:prstGeom>
          <a:noFill/>
        </p:spPr>
        <p:txBody>
          <a:bodyPr wrap="square" rtlCol="0">
            <a:spAutoFit/>
          </a:bodyPr>
          <a:lstStyle/>
          <a:p>
            <a:pPr algn="r"/>
            <a:r>
              <a:rPr lang="en-US" dirty="0" smtClean="0">
                <a:hlinkClick r:id="rId4"/>
              </a:rPr>
              <a:t>www.versuncanadaplussain.ca</a:t>
            </a:r>
            <a:endParaRPr lang="en-US" dirty="0" smtClean="0"/>
          </a:p>
          <a:p>
            <a:pPr algn="r"/>
            <a:endParaRPr lang="en-US" dirty="0"/>
          </a:p>
        </p:txBody>
      </p:sp>
      <p:pic>
        <p:nvPicPr>
          <p:cNvPr id="1126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45093" y="4572000"/>
            <a:ext cx="5545830" cy="924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3871294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914400"/>
            <a:ext cx="8167778" cy="525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1"/>
          <p:cNvSpPr>
            <a:spLocks noGrp="1"/>
          </p:cNvSpPr>
          <p:nvPr>
            <p:ph type="title"/>
          </p:nvPr>
        </p:nvSpPr>
        <p:spPr/>
        <p:txBody>
          <a:bodyPr anchor="ctr">
            <a:normAutofit/>
          </a:bodyPr>
          <a:lstStyle/>
          <a:p>
            <a:r>
              <a:rPr lang="en-US" sz="3600" b="1" dirty="0" smtClean="0"/>
              <a:t>Childhood Obesity</a:t>
            </a:r>
            <a:endParaRPr lang="en-US" sz="3600" b="1" dirty="0"/>
          </a:p>
        </p:txBody>
      </p:sp>
    </p:spTree>
    <p:extLst>
      <p:ext uri="{BB962C8B-B14F-4D97-AF65-F5344CB8AC3E}">
        <p14:creationId xmlns:p14="http://schemas.microsoft.com/office/powerpoint/2010/main" val="60087639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0000"/>
            </a:gs>
            <a:gs pos="39999">
              <a:srgbClr val="0A128C"/>
            </a:gs>
            <a:gs pos="70000">
              <a:srgbClr val="181CC7"/>
            </a:gs>
            <a:gs pos="88000">
              <a:srgbClr val="7005D4"/>
            </a:gs>
            <a:gs pos="100000">
              <a:srgbClr val="8C3D91"/>
            </a:gs>
          </a:gsLst>
          <a:lin ang="2700000" scaled="1"/>
          <a:tileRect/>
        </a:gra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533400" y="1066800"/>
            <a:ext cx="8229600" cy="1143000"/>
          </a:xfrm>
        </p:spPr>
        <p:txBody>
          <a:bodyPr>
            <a:noAutofit/>
          </a:bodyPr>
          <a:lstStyle/>
          <a:p>
            <a:r>
              <a:rPr lang="en-US" sz="5400" b="1" dirty="0" smtClean="0">
                <a:solidFill>
                  <a:srgbClr val="FFC000"/>
                </a:solidFill>
              </a:rPr>
              <a:t>We’re just getting </a:t>
            </a:r>
            <a:br>
              <a:rPr lang="en-US" sz="5400" b="1" dirty="0" smtClean="0">
                <a:solidFill>
                  <a:srgbClr val="FFC000"/>
                </a:solidFill>
              </a:rPr>
            </a:br>
            <a:r>
              <a:rPr lang="en-US" sz="5400" b="1" dirty="0" smtClean="0">
                <a:solidFill>
                  <a:srgbClr val="FFC000"/>
                </a:solidFill>
              </a:rPr>
              <a:t>the conversation started!</a:t>
            </a:r>
            <a:endParaRPr lang="en-US" sz="5400" b="1" dirty="0">
              <a:solidFill>
                <a:srgbClr val="FFC000"/>
              </a:solidFill>
            </a:endParaRPr>
          </a:p>
        </p:txBody>
      </p:sp>
      <p:pic>
        <p:nvPicPr>
          <p:cNvPr id="819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81000" y="2721015"/>
            <a:ext cx="8492601" cy="2460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3352800" y="5181600"/>
            <a:ext cx="5410200" cy="646331"/>
          </a:xfrm>
          <a:prstGeom prst="rect">
            <a:avLst/>
          </a:prstGeom>
          <a:noFill/>
        </p:spPr>
        <p:txBody>
          <a:bodyPr wrap="square" rtlCol="0">
            <a:spAutoFit/>
          </a:bodyPr>
          <a:lstStyle/>
          <a:p>
            <a:pPr algn="r"/>
            <a:r>
              <a:rPr lang="en-US" dirty="0">
                <a:hlinkClick r:id="rId4"/>
              </a:rPr>
              <a:t>http://www.davidwiesner.com/work/say-what</a:t>
            </a:r>
            <a:r>
              <a:rPr lang="en-US" dirty="0" smtClean="0">
                <a:hlinkClick r:id="rId4"/>
              </a:rPr>
              <a:t>/</a:t>
            </a:r>
            <a:endParaRPr lang="en-US" dirty="0" smtClean="0"/>
          </a:p>
          <a:p>
            <a:pPr algn="r"/>
            <a:endParaRPr lang="en-US" dirty="0"/>
          </a:p>
        </p:txBody>
      </p:sp>
    </p:spTree>
    <p:extLst>
      <p:ext uri="{BB962C8B-B14F-4D97-AF65-F5344CB8AC3E}">
        <p14:creationId xmlns:p14="http://schemas.microsoft.com/office/powerpoint/2010/main" val="24661003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200"/>
            </a:gs>
            <a:gs pos="45000">
              <a:srgbClr val="FF7A00"/>
            </a:gs>
            <a:gs pos="70000">
              <a:srgbClr val="FF0300"/>
            </a:gs>
            <a:gs pos="100000">
              <a:srgbClr val="4D0808"/>
            </a:gs>
          </a:gsLst>
          <a:lin ang="5400000" scaled="0"/>
          <a:tileRect r="-100000" b="-10000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5659922"/>
            <a:ext cx="3810000" cy="994250"/>
          </a:xfrm>
          <a:solidFill>
            <a:srgbClr val="FFC000"/>
          </a:solidFill>
          <a:ln w="38100">
            <a:solidFill>
              <a:srgbClr val="EAEAEA"/>
            </a:solidFill>
          </a:ln>
        </p:spPr>
        <p:txBody>
          <a:bodyPr>
            <a:noAutofit/>
          </a:bodyPr>
          <a:lstStyle/>
          <a:p>
            <a:pPr algn="l"/>
            <a:r>
              <a:rPr lang="en-US" sz="4000" b="1" dirty="0" smtClean="0">
                <a:solidFill>
                  <a:schemeClr val="accent3">
                    <a:lumMod val="75000"/>
                  </a:schemeClr>
                </a:solidFill>
                <a:latin typeface="Bookman Old Style" panose="02050604050505020204" pitchFamily="18" charset="0"/>
              </a:rPr>
              <a:t>#langchat</a:t>
            </a:r>
            <a:endParaRPr lang="en-US" sz="4000" b="1" dirty="0">
              <a:solidFill>
                <a:schemeClr val="accent3">
                  <a:lumMod val="75000"/>
                </a:schemeClr>
              </a:solidFill>
              <a:latin typeface="Bookman Old Style" panose="02050604050505020204" pitchFamily="18" charset="0"/>
            </a:endParaRPr>
          </a:p>
        </p:txBody>
      </p:sp>
      <p:pic>
        <p:nvPicPr>
          <p:cNvPr id="9219"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886200" y="304800"/>
            <a:ext cx="4775110" cy="48006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9221" name="Picture 5"/>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352800" y="5895110"/>
            <a:ext cx="638284" cy="5238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43903356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5867400" y="2812321"/>
            <a:ext cx="3294993" cy="39255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8" name="Group 7"/>
          <p:cNvGrpSpPr/>
          <p:nvPr/>
        </p:nvGrpSpPr>
        <p:grpSpPr>
          <a:xfrm>
            <a:off x="685801" y="378372"/>
            <a:ext cx="6400800" cy="2707043"/>
            <a:chOff x="685801" y="378372"/>
            <a:chExt cx="6400800" cy="2707043"/>
          </a:xfrm>
        </p:grpSpPr>
        <p:sp>
          <p:nvSpPr>
            <p:cNvPr id="7" name="Rounded Rectangular Callout 6"/>
            <p:cNvSpPr/>
            <p:nvPr/>
          </p:nvSpPr>
          <p:spPr>
            <a:xfrm flipH="1">
              <a:off x="685801" y="378372"/>
              <a:ext cx="6400800" cy="2707043"/>
            </a:xfrm>
            <a:prstGeom prst="wedgeRoundRectCallout">
              <a:avLst>
                <a:gd name="adj1" fmla="val -40600"/>
                <a:gd name="adj2" fmla="val 72063"/>
                <a:gd name="adj3" fmla="val 16667"/>
              </a:avLst>
            </a:prstGeom>
            <a:solidFill>
              <a:srgbClr val="F8993A"/>
            </a:solidFill>
            <a:ln>
              <a:solidFill>
                <a:srgbClr val="F899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1075039" y="545163"/>
              <a:ext cx="5622324" cy="2492990"/>
            </a:xfrm>
            <a:prstGeom prst="rect">
              <a:avLst/>
            </a:prstGeom>
            <a:noFill/>
            <a:ln>
              <a:solidFill>
                <a:srgbClr val="F8993A"/>
              </a:solidFill>
            </a:ln>
          </p:spPr>
          <p:txBody>
            <a:bodyPr wrap="square" rtlCol="0">
              <a:spAutoFit/>
            </a:bodyPr>
            <a:lstStyle/>
            <a:p>
              <a:pPr algn="ctr"/>
              <a:r>
                <a:rPr lang="en-US" sz="3600" dirty="0" smtClean="0">
                  <a:latin typeface="Constantia" panose="02030602050306030303" pitchFamily="18" charset="0"/>
                </a:rPr>
                <a:t>I’ve got your invitation for the 2016</a:t>
              </a:r>
            </a:p>
            <a:p>
              <a:pPr algn="ctr"/>
              <a:endParaRPr lang="en-US" sz="1600" b="1" dirty="0">
                <a:latin typeface="Constantia" panose="02030602050306030303" pitchFamily="18" charset="0"/>
              </a:endParaRPr>
            </a:p>
            <a:p>
              <a:pPr algn="ctr"/>
              <a:r>
                <a:rPr lang="en-US" sz="4800" b="1" dirty="0" smtClean="0">
                  <a:latin typeface="Constantia" panose="02030602050306030303" pitchFamily="18" charset="0"/>
                </a:rPr>
                <a:t>Summer Institute</a:t>
              </a:r>
              <a:r>
                <a:rPr lang="en-US" sz="4800" dirty="0" smtClean="0">
                  <a:latin typeface="Constantia" panose="02030602050306030303" pitchFamily="18" charset="0"/>
                </a:rPr>
                <a:t>!</a:t>
              </a:r>
            </a:p>
            <a:p>
              <a:pPr algn="ctr"/>
              <a:endParaRPr lang="en-US" sz="1600" dirty="0" smtClean="0">
                <a:latin typeface="Constantia" panose="02030602050306030303" pitchFamily="18" charset="0"/>
              </a:endParaRPr>
            </a:p>
          </p:txBody>
        </p:sp>
      </p:grpSp>
      <p:pic>
        <p:nvPicPr>
          <p:cNvPr id="10245"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39836" y="5496296"/>
            <a:ext cx="1184180" cy="4720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Content Placeholder 4"/>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rot="20061205">
            <a:off x="3476873" y="2950089"/>
            <a:ext cx="3061254" cy="306125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441486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solidFill>
                  <a:schemeClr val="tx1">
                    <a:lumMod val="85000"/>
                    <a:lumOff val="15000"/>
                  </a:schemeClr>
                </a:solidFill>
              </a:rPr>
              <a:t>Notes from the Profession</a:t>
            </a:r>
            <a:endParaRPr lang="en-US" sz="3600" b="1" dirty="0">
              <a:solidFill>
                <a:schemeClr val="tx1">
                  <a:lumMod val="85000"/>
                  <a:lumOff val="15000"/>
                </a:schemeClr>
              </a:solidFill>
            </a:endParaRPr>
          </a:p>
        </p:txBody>
      </p:sp>
      <p:sp>
        <p:nvSpPr>
          <p:cNvPr id="4" name="Content Placeholder 3"/>
          <p:cNvSpPr>
            <a:spLocks noGrp="1"/>
          </p:cNvSpPr>
          <p:nvPr>
            <p:ph sz="quarter" idx="2"/>
          </p:nvPr>
        </p:nvSpPr>
        <p:spPr>
          <a:xfrm>
            <a:off x="533400" y="1905000"/>
            <a:ext cx="7848600" cy="4267200"/>
          </a:xfrm>
        </p:spPr>
        <p:txBody>
          <a:bodyPr anchor="ctr">
            <a:normAutofit/>
          </a:bodyPr>
          <a:lstStyle/>
          <a:p>
            <a:pPr marL="0" indent="0" algn="ctr">
              <a:buNone/>
            </a:pPr>
            <a:r>
              <a:rPr lang="en-US" sz="3200" b="1" dirty="0"/>
              <a:t>ACTFL</a:t>
            </a:r>
            <a:r>
              <a:rPr lang="en-US" sz="3200" dirty="0"/>
              <a:t> recommends that language educators and their students use the target language as exclusively as possible (90%+) at ALL LEVELS of instruction during instructional time and when feasible, beyond the classroom.</a:t>
            </a:r>
          </a:p>
          <a:p>
            <a:pPr marL="0" indent="0" algn="ctr">
              <a:buNone/>
            </a:pPr>
            <a:endParaRPr lang="en-US" dirty="0"/>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8500" y="381000"/>
            <a:ext cx="1676400" cy="1676400"/>
          </a:xfrm>
          <a:prstGeom prst="rect">
            <a:avLst/>
          </a:prstGeom>
        </p:spPr>
      </p:pic>
    </p:spTree>
    <p:extLst>
      <p:ext uri="{BB962C8B-B14F-4D97-AF65-F5344CB8AC3E}">
        <p14:creationId xmlns:p14="http://schemas.microsoft.com/office/powerpoint/2010/main" val="328108566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path path="circle">
            <a:fillToRect l="100000" b="100000"/>
          </a:path>
          <a:tileRect t="-100000" r="-100000"/>
        </a:gra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1062055"/>
            <a:ext cx="7767895" cy="377713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Title 3"/>
          <p:cNvSpPr>
            <a:spLocks noGrp="1"/>
          </p:cNvSpPr>
          <p:nvPr>
            <p:ph type="title" idx="4294967295"/>
          </p:nvPr>
        </p:nvSpPr>
        <p:spPr>
          <a:xfrm>
            <a:off x="6207382" y="3505200"/>
            <a:ext cx="2170113" cy="857250"/>
          </a:xfrm>
        </p:spPr>
        <p:txBody>
          <a:bodyPr>
            <a:normAutofit/>
          </a:bodyPr>
          <a:lstStyle/>
          <a:p>
            <a:r>
              <a:rPr lang="en-US" sz="3200" b="1" dirty="0" smtClean="0">
                <a:solidFill>
                  <a:schemeClr val="bg1"/>
                </a:solidFill>
                <a:latin typeface="Arial Black" panose="020B0A04020102020204" pitchFamily="34" charset="0"/>
              </a:rPr>
              <a:t>#SI2016</a:t>
            </a:r>
            <a:endParaRPr lang="en-US" sz="3200" b="1" dirty="0">
              <a:solidFill>
                <a:schemeClr val="bg1"/>
              </a:solidFill>
              <a:latin typeface="Arial Black" panose="020B0A04020102020204" pitchFamily="34" charset="0"/>
            </a:endParaRPr>
          </a:p>
        </p:txBody>
      </p:sp>
      <p:sp>
        <p:nvSpPr>
          <p:cNvPr id="9" name="Title 5"/>
          <p:cNvSpPr txBox="1">
            <a:spLocks/>
          </p:cNvSpPr>
          <p:nvPr/>
        </p:nvSpPr>
        <p:spPr>
          <a:xfrm>
            <a:off x="4742213" y="5715000"/>
            <a:ext cx="4266062" cy="762000"/>
          </a:xfrm>
          <a:prstGeom prst="rect">
            <a:avLst/>
          </a:prstGeom>
        </p:spPr>
        <p:txBody>
          <a:bodyPr>
            <a:normAutofit fontScale="7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sz="3600" b="1" dirty="0" smtClean="0">
                <a:solidFill>
                  <a:srgbClr val="FF0000"/>
                </a:solidFill>
                <a:hlinkClick r:id="rId3"/>
              </a:rPr>
              <a:t>easlocum@genesee.edu</a:t>
            </a:r>
            <a:r>
              <a:rPr lang="en-US" sz="3600" b="1" dirty="0" smtClean="0">
                <a:solidFill>
                  <a:srgbClr val="FF0000"/>
                </a:solidFill>
              </a:rPr>
              <a:t/>
            </a:r>
            <a:br>
              <a:rPr lang="en-US" sz="3600" b="1" dirty="0" smtClean="0">
                <a:solidFill>
                  <a:srgbClr val="FF0000"/>
                </a:solidFill>
              </a:rPr>
            </a:br>
            <a:r>
              <a:rPr lang="en-US" sz="3600" b="1" dirty="0" smtClean="0">
                <a:solidFill>
                  <a:srgbClr val="0070C0"/>
                </a:solidFill>
              </a:rPr>
              <a:t>@</a:t>
            </a:r>
            <a:r>
              <a:rPr lang="en-US" sz="3600" b="1" dirty="0" err="1" smtClean="0">
                <a:solidFill>
                  <a:srgbClr val="0070C0"/>
                </a:solidFill>
              </a:rPr>
              <a:t>SlocumBeth</a:t>
            </a:r>
            <a:endParaRPr lang="en-US" sz="3600" b="1" dirty="0">
              <a:solidFill>
                <a:srgbClr val="0070C0"/>
              </a:solidFill>
            </a:endParaRPr>
          </a:p>
        </p:txBody>
      </p:sp>
      <p:pic>
        <p:nvPicPr>
          <p:cNvPr id="512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600" y="5632450"/>
            <a:ext cx="1249246" cy="92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16756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Notes from the Profession</a:t>
            </a:r>
            <a:endParaRPr lang="en-US" sz="3600" b="1" dirty="0"/>
          </a:p>
        </p:txBody>
      </p:sp>
      <p:sp>
        <p:nvSpPr>
          <p:cNvPr id="4" name="Content Placeholder 3"/>
          <p:cNvSpPr>
            <a:spLocks noGrp="1"/>
          </p:cNvSpPr>
          <p:nvPr>
            <p:ph sz="quarter" idx="2"/>
          </p:nvPr>
        </p:nvSpPr>
        <p:spPr>
          <a:xfrm>
            <a:off x="609600" y="1905000"/>
            <a:ext cx="7315200" cy="4267200"/>
          </a:xfrm>
        </p:spPr>
        <p:txBody>
          <a:bodyPr anchor="ctr">
            <a:normAutofit/>
          </a:bodyPr>
          <a:lstStyle/>
          <a:p>
            <a:pPr marL="0" indent="0" algn="ctr">
              <a:buNone/>
            </a:pPr>
            <a:r>
              <a:rPr lang="en-US" sz="3200" dirty="0">
                <a:cs typeface="Aharoni"/>
              </a:rPr>
              <a:t>When learners hear large amounts of comprehensible input and they are engaged in meaning-making, they understand and retain what they hear and they use it to form their own messages.  </a:t>
            </a:r>
            <a:endParaRPr lang="en-US" sz="3200" dirty="0" smtClean="0">
              <a:cs typeface="Aharoni"/>
            </a:endParaRPr>
          </a:p>
          <a:p>
            <a:pPr marL="0" indent="0" algn="r">
              <a:buNone/>
            </a:pPr>
            <a:r>
              <a:rPr lang="en-US" sz="2800" dirty="0" smtClean="0">
                <a:cs typeface="Aharoni"/>
              </a:rPr>
              <a:t>(</a:t>
            </a:r>
            <a:r>
              <a:rPr lang="en-US" sz="2800" dirty="0">
                <a:cs typeface="Aharoni"/>
              </a:rPr>
              <a:t>Long, 1981; Swain, 1995)</a:t>
            </a:r>
            <a:endParaRPr lang="en-US" sz="28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48500" y="381000"/>
            <a:ext cx="1676400" cy="1676400"/>
          </a:xfrm>
          <a:prstGeom prst="rect">
            <a:avLst/>
          </a:prstGeom>
        </p:spPr>
      </p:pic>
    </p:spTree>
    <p:extLst>
      <p:ext uri="{BB962C8B-B14F-4D97-AF65-F5344CB8AC3E}">
        <p14:creationId xmlns:p14="http://schemas.microsoft.com/office/powerpoint/2010/main" val="39191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3414" y="4495800"/>
            <a:ext cx="1994338" cy="1709432"/>
          </a:xfrm>
          <a:prstGeom prst="rect">
            <a:avLst/>
          </a:prstGeom>
        </p:spPr>
      </p:pic>
      <p:sp>
        <p:nvSpPr>
          <p:cNvPr id="2" name="Title 1"/>
          <p:cNvSpPr>
            <a:spLocks noGrp="1"/>
          </p:cNvSpPr>
          <p:nvPr>
            <p:ph type="title"/>
          </p:nvPr>
        </p:nvSpPr>
        <p:spPr/>
        <p:txBody>
          <a:bodyPr>
            <a:normAutofit/>
          </a:bodyPr>
          <a:lstStyle/>
          <a:p>
            <a:r>
              <a:rPr lang="en-US" sz="3600" b="1" dirty="0" smtClean="0"/>
              <a:t>Notes from the Profession</a:t>
            </a:r>
            <a:endParaRPr lang="en-US" sz="3600" b="1" dirty="0"/>
          </a:p>
        </p:txBody>
      </p:sp>
      <p:sp>
        <p:nvSpPr>
          <p:cNvPr id="3" name="Content Placeholder 2"/>
          <p:cNvSpPr>
            <a:spLocks noGrp="1"/>
          </p:cNvSpPr>
          <p:nvPr>
            <p:ph sz="quarter" idx="1"/>
          </p:nvPr>
        </p:nvSpPr>
        <p:spPr>
          <a:xfrm>
            <a:off x="533400" y="1524000"/>
            <a:ext cx="3886200" cy="4480560"/>
          </a:xfrm>
        </p:spPr>
        <p:txBody>
          <a:bodyPr>
            <a:normAutofit lnSpcReduction="10000"/>
          </a:bodyPr>
          <a:lstStyle/>
          <a:p>
            <a:pPr marL="0" indent="0" algn="ctr">
              <a:buNone/>
            </a:pPr>
            <a:r>
              <a:rPr lang="en-US" sz="3200" dirty="0"/>
              <a:t>Learners can only acquire (internalize) language when they hear large quantities of input </a:t>
            </a:r>
            <a:r>
              <a:rPr lang="en-US" sz="3200" i="1" dirty="0"/>
              <a:t> </a:t>
            </a:r>
            <a:r>
              <a:rPr lang="en-US" sz="4400" b="1" i="1" dirty="0" err="1">
                <a:solidFill>
                  <a:srgbClr val="0070C0"/>
                </a:solidFill>
              </a:rPr>
              <a:t>i</a:t>
            </a:r>
            <a:r>
              <a:rPr lang="en-US" sz="4400" b="1" i="1" dirty="0">
                <a:solidFill>
                  <a:srgbClr val="0070C0"/>
                </a:solidFill>
              </a:rPr>
              <a:t> + </a:t>
            </a:r>
            <a:r>
              <a:rPr lang="en-US" sz="4400" b="1" dirty="0">
                <a:solidFill>
                  <a:srgbClr val="0070C0"/>
                </a:solidFill>
                <a:latin typeface="Aharoni"/>
                <a:cs typeface="Aharoni"/>
              </a:rPr>
              <a:t>1</a:t>
            </a:r>
            <a:r>
              <a:rPr lang="en-US" sz="3200" dirty="0">
                <a:latin typeface="Aharoni"/>
                <a:cs typeface="Aharoni"/>
              </a:rPr>
              <a:t>.</a:t>
            </a:r>
            <a:r>
              <a:rPr lang="en-US" sz="3200" b="1" dirty="0">
                <a:solidFill>
                  <a:srgbClr val="0070C0"/>
                </a:solidFill>
                <a:latin typeface="Aharoni"/>
                <a:cs typeface="Aharoni"/>
              </a:rPr>
              <a:t> </a:t>
            </a:r>
          </a:p>
          <a:p>
            <a:pPr marL="0" indent="0" algn="r">
              <a:buNone/>
            </a:pPr>
            <a:r>
              <a:rPr lang="en-US" sz="2400" dirty="0">
                <a:cs typeface="Aharoni"/>
              </a:rPr>
              <a:t>(</a:t>
            </a:r>
            <a:r>
              <a:rPr lang="en-US" sz="2400" dirty="0" err="1">
                <a:cs typeface="Aharoni"/>
              </a:rPr>
              <a:t>Krashen</a:t>
            </a:r>
            <a:r>
              <a:rPr lang="en-US" sz="2400" dirty="0">
                <a:cs typeface="Aharoni"/>
              </a:rPr>
              <a:t>, 1982)</a:t>
            </a:r>
          </a:p>
          <a:p>
            <a:endParaRPr lang="en-US" dirty="0"/>
          </a:p>
        </p:txBody>
      </p:sp>
      <p:sp>
        <p:nvSpPr>
          <p:cNvPr id="4" name="Content Placeholder 3"/>
          <p:cNvSpPr>
            <a:spLocks noGrp="1"/>
          </p:cNvSpPr>
          <p:nvPr>
            <p:ph sz="quarter" idx="2"/>
          </p:nvPr>
        </p:nvSpPr>
        <p:spPr>
          <a:xfrm>
            <a:off x="5029200" y="1499120"/>
            <a:ext cx="3873246" cy="4706112"/>
          </a:xfrm>
        </p:spPr>
        <p:txBody>
          <a:bodyPr>
            <a:normAutofit lnSpcReduction="10000"/>
          </a:bodyPr>
          <a:lstStyle/>
          <a:p>
            <a:pPr marL="0" indent="0">
              <a:buNone/>
            </a:pPr>
            <a:endParaRPr lang="en-US" sz="2400" dirty="0" smtClean="0">
              <a:cs typeface="Aharoni"/>
            </a:endParaRPr>
          </a:p>
          <a:p>
            <a:pPr marL="0" indent="0">
              <a:buNone/>
            </a:pPr>
            <a:endParaRPr lang="en-US" sz="2400" dirty="0">
              <a:cs typeface="Aharoni"/>
            </a:endParaRPr>
          </a:p>
          <a:p>
            <a:pPr marL="0" indent="0">
              <a:buNone/>
            </a:pPr>
            <a:endParaRPr lang="en-US" sz="2400" dirty="0" smtClean="0">
              <a:cs typeface="Aharoni"/>
            </a:endParaRPr>
          </a:p>
          <a:p>
            <a:pPr marL="0" indent="0">
              <a:buNone/>
            </a:pPr>
            <a:endParaRPr lang="en-US" sz="2400" dirty="0">
              <a:cs typeface="Aharoni"/>
            </a:endParaRPr>
          </a:p>
          <a:p>
            <a:pPr marL="0" indent="0">
              <a:buNone/>
            </a:pPr>
            <a:endParaRPr lang="en-US" sz="2400" dirty="0" smtClean="0">
              <a:cs typeface="Aharoni"/>
            </a:endParaRPr>
          </a:p>
          <a:p>
            <a:pPr marL="0" indent="0">
              <a:buNone/>
            </a:pPr>
            <a:endParaRPr lang="en-US" sz="2400" dirty="0">
              <a:cs typeface="Aharoni"/>
            </a:endParaRPr>
          </a:p>
          <a:p>
            <a:pPr marL="0" indent="0" algn="ctr">
              <a:buNone/>
            </a:pPr>
            <a:r>
              <a:rPr lang="en-US" sz="3200" dirty="0" smtClean="0">
                <a:cs typeface="Aharoni"/>
              </a:rPr>
              <a:t>Learners </a:t>
            </a:r>
            <a:r>
              <a:rPr lang="en-US" sz="3200" dirty="0">
                <a:cs typeface="Aharoni"/>
              </a:rPr>
              <a:t>acquire through meaning-making with others – like solving a puzzle. </a:t>
            </a:r>
          </a:p>
          <a:p>
            <a:pPr marL="0" indent="0" algn="r">
              <a:buNone/>
            </a:pPr>
            <a:r>
              <a:rPr lang="en-US" sz="2400" dirty="0">
                <a:cs typeface="Aharoni"/>
              </a:rPr>
              <a:t>(Vygotsky, 1986)</a:t>
            </a:r>
          </a:p>
          <a:p>
            <a:endParaRPr lang="en-US" dirty="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00800" y="1582792"/>
            <a:ext cx="1339215" cy="2114550"/>
          </a:xfrm>
          <a:prstGeom prst="rect">
            <a:avLst/>
          </a:prstGeom>
        </p:spPr>
      </p:pic>
    </p:spTree>
    <p:extLst>
      <p:ext uri="{BB962C8B-B14F-4D97-AF65-F5344CB8AC3E}">
        <p14:creationId xmlns:p14="http://schemas.microsoft.com/office/powerpoint/2010/main" val="16297593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78" y="-11373"/>
            <a:ext cx="6256222" cy="6516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6324600" y="304800"/>
            <a:ext cx="2667000" cy="1524000"/>
          </a:xfrm>
        </p:spPr>
        <p:txBody>
          <a:bodyPr anchor="ctr">
            <a:noAutofit/>
          </a:bodyPr>
          <a:lstStyle/>
          <a:p>
            <a:pPr algn="ctr"/>
            <a:r>
              <a:rPr lang="en-US" sz="3600" dirty="0">
                <a:solidFill>
                  <a:srgbClr val="C00000"/>
                </a:solidFill>
                <a:latin typeface="+mj-lt"/>
              </a:rPr>
              <a:t>Step </a:t>
            </a:r>
            <a:r>
              <a:rPr lang="en-US" sz="3600" dirty="0" smtClean="0">
                <a:solidFill>
                  <a:srgbClr val="C00000"/>
                </a:solidFill>
                <a:latin typeface="+mj-lt"/>
              </a:rPr>
              <a:t>1:  </a:t>
            </a:r>
            <a:r>
              <a:rPr lang="en-US" sz="3600" dirty="0">
                <a:solidFill>
                  <a:srgbClr val="C00000"/>
                </a:solidFill>
                <a:latin typeface="+mj-lt"/>
              </a:rPr>
              <a:t/>
            </a:r>
            <a:br>
              <a:rPr lang="en-US" sz="3600" dirty="0">
                <a:solidFill>
                  <a:srgbClr val="C00000"/>
                </a:solidFill>
                <a:latin typeface="+mj-lt"/>
              </a:rPr>
            </a:br>
            <a:r>
              <a:rPr lang="en-US" sz="2400" dirty="0" smtClean="0">
                <a:solidFill>
                  <a:schemeClr val="tx1"/>
                </a:solidFill>
                <a:latin typeface="+mj-lt"/>
              </a:rPr>
              <a:t>Thinking About our Thinking</a:t>
            </a:r>
            <a:endParaRPr lang="en-US" sz="2400" b="1" dirty="0">
              <a:latin typeface="+mj-lt"/>
            </a:endParaRPr>
          </a:p>
        </p:txBody>
      </p:sp>
      <p:sp>
        <p:nvSpPr>
          <p:cNvPr id="3" name="Text Placeholder 2"/>
          <p:cNvSpPr>
            <a:spLocks noGrp="1"/>
          </p:cNvSpPr>
          <p:nvPr>
            <p:ph type="body" idx="2"/>
          </p:nvPr>
        </p:nvSpPr>
        <p:spPr>
          <a:xfrm>
            <a:off x="6019800" y="1828800"/>
            <a:ext cx="2971800" cy="4419600"/>
          </a:xfrm>
        </p:spPr>
        <p:txBody>
          <a:bodyPr>
            <a:normAutofit/>
          </a:bodyPr>
          <a:lstStyle/>
          <a:p>
            <a:endParaRPr lang="en-US" dirty="0" smtClean="0"/>
          </a:p>
          <a:p>
            <a:pPr marL="560070" lvl="1" indent="-285750">
              <a:buClr>
                <a:srgbClr val="C00000"/>
              </a:buClr>
              <a:buSzPct val="70000"/>
              <a:buFont typeface="Wingdings" panose="05000000000000000000" pitchFamily="2" charset="2"/>
              <a:buChar char="þ"/>
            </a:pPr>
            <a:r>
              <a:rPr lang="en-US" sz="2800" dirty="0" smtClean="0">
                <a:latin typeface="Bookman Old Style" panose="02050604050505020204" pitchFamily="18" charset="0"/>
              </a:rPr>
              <a:t>What do we know?</a:t>
            </a:r>
          </a:p>
          <a:p>
            <a:pPr marL="274320" lvl="1" indent="0">
              <a:buClr>
                <a:srgbClr val="C00000"/>
              </a:buClr>
              <a:buSzPct val="70000"/>
            </a:pPr>
            <a:endParaRPr lang="en-US" sz="2800" dirty="0" smtClean="0">
              <a:latin typeface="Bookman Old Style" panose="02050604050505020204" pitchFamily="18" charset="0"/>
            </a:endParaRPr>
          </a:p>
          <a:p>
            <a:pPr marL="560070" lvl="1" indent="-285750">
              <a:buClr>
                <a:srgbClr val="C00000"/>
              </a:buClr>
              <a:buSzPct val="70000"/>
              <a:buFont typeface="Wingdings" panose="05000000000000000000" pitchFamily="2" charset="2"/>
              <a:buChar char="þ"/>
            </a:pPr>
            <a:r>
              <a:rPr lang="en-US" sz="2800" dirty="0" smtClean="0">
                <a:latin typeface="Bookman Old Style" panose="02050604050505020204" pitchFamily="18" charset="0"/>
              </a:rPr>
              <a:t>What issues or concerns can we </a:t>
            </a:r>
            <a:r>
              <a:rPr lang="en-US" sz="3000" dirty="0" smtClean="0">
                <a:latin typeface="Bookman Old Style" panose="02050604050505020204" pitchFamily="18" charset="0"/>
              </a:rPr>
              <a:t>anticipate?</a:t>
            </a:r>
          </a:p>
        </p:txBody>
      </p:sp>
      <p:sp>
        <p:nvSpPr>
          <p:cNvPr id="5" name="TextBox 4"/>
          <p:cNvSpPr txBox="1"/>
          <p:nvPr/>
        </p:nvSpPr>
        <p:spPr>
          <a:xfrm rot="162818">
            <a:off x="1157691" y="1542893"/>
            <a:ext cx="4077596" cy="2554545"/>
          </a:xfrm>
          <a:prstGeom prst="rect">
            <a:avLst/>
          </a:prstGeom>
          <a:noFill/>
        </p:spPr>
        <p:txBody>
          <a:bodyPr wrap="square" rtlCol="0">
            <a:spAutoFit/>
          </a:bodyPr>
          <a:lstStyle/>
          <a:p>
            <a:pPr algn="ctr"/>
            <a:r>
              <a:rPr lang="en-US" sz="4000" dirty="0" smtClean="0">
                <a:solidFill>
                  <a:prstClr val="black"/>
                </a:solidFill>
                <a:latin typeface="Bookman Old Style" panose="02050604050505020204" pitchFamily="18" charset="0"/>
              </a:rPr>
              <a:t>What do we know about </a:t>
            </a:r>
            <a:r>
              <a:rPr lang="en-US" sz="4000" b="1" dirty="0" smtClean="0">
                <a:solidFill>
                  <a:prstClr val="black"/>
                </a:solidFill>
                <a:latin typeface="Bookman Old Style" panose="02050604050505020204" pitchFamily="18" charset="0"/>
              </a:rPr>
              <a:t>intercultural competence</a:t>
            </a:r>
            <a:r>
              <a:rPr lang="en-US" sz="4000" dirty="0" smtClean="0">
                <a:solidFill>
                  <a:prstClr val="black"/>
                </a:solidFill>
                <a:latin typeface="Bookman Old Style" panose="02050604050505020204" pitchFamily="18" charset="0"/>
              </a:rPr>
              <a:t>?</a:t>
            </a:r>
            <a:endParaRPr lang="en-US" sz="4000" dirty="0">
              <a:solidFill>
                <a:prstClr val="black"/>
              </a:solidFill>
              <a:latin typeface="Bookman Old Style" panose="02050604050505020204" pitchFamily="18" charset="0"/>
            </a:endParaRPr>
          </a:p>
        </p:txBody>
      </p:sp>
    </p:spTree>
    <p:extLst>
      <p:ext uri="{BB962C8B-B14F-4D97-AF65-F5344CB8AC3E}">
        <p14:creationId xmlns:p14="http://schemas.microsoft.com/office/powerpoint/2010/main" val="3887580162"/>
      </p:ext>
    </p:extLst>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6399663" y="747467"/>
            <a:ext cx="2514600" cy="838200"/>
          </a:xfrm>
        </p:spPr>
        <p:txBody>
          <a:bodyPr/>
          <a:lstStyle/>
          <a:p>
            <a:pPr algn="ctr"/>
            <a:r>
              <a:rPr lang="en-US" sz="3600" dirty="0" smtClean="0">
                <a:solidFill>
                  <a:srgbClr val="C00000"/>
                </a:solidFill>
                <a:latin typeface="+mj-lt"/>
              </a:rPr>
              <a:t>Step 2:  </a:t>
            </a:r>
            <a:r>
              <a:rPr lang="en-US" sz="2400" dirty="0" smtClean="0">
                <a:solidFill>
                  <a:schemeClr val="tx1"/>
                </a:solidFill>
                <a:latin typeface="+mj-lt"/>
              </a:rPr>
              <a:t>Processing our Thinking</a:t>
            </a:r>
            <a:endParaRPr lang="en-US" sz="2400" b="1" dirty="0">
              <a:solidFill>
                <a:srgbClr val="C00000"/>
              </a:solidFill>
              <a:latin typeface="+mj-lt"/>
            </a:endParaRPr>
          </a:p>
        </p:txBody>
      </p:sp>
      <p:pic>
        <p:nvPicPr>
          <p:cNvPr id="12" name="Content Placeholder 11"/>
          <p:cNvPicPr>
            <a:picLocks noGrp="1" noChangeAspect="1"/>
          </p:cNvPicPr>
          <p:nvPr>
            <p:ph sz="quarter" idx="1"/>
          </p:nvPr>
        </p:nvPicPr>
        <p:blipFill>
          <a:blip r:embed="rId3">
            <a:extLst>
              <a:ext uri="{28A0092B-C50C-407E-A947-70E740481C1C}">
                <a14:useLocalDpi xmlns:a14="http://schemas.microsoft.com/office/drawing/2010/main" val="0"/>
              </a:ext>
            </a:extLst>
          </a:blip>
          <a:stretch>
            <a:fillRect/>
          </a:stretch>
        </p:blipFill>
        <p:spPr>
          <a:xfrm>
            <a:off x="381000" y="152400"/>
            <a:ext cx="5573701" cy="6007834"/>
          </a:xfrm>
        </p:spPr>
      </p:pic>
      <p:sp>
        <p:nvSpPr>
          <p:cNvPr id="2" name="TextBox 1"/>
          <p:cNvSpPr txBox="1"/>
          <p:nvPr/>
        </p:nvSpPr>
        <p:spPr>
          <a:xfrm>
            <a:off x="6323463" y="1752600"/>
            <a:ext cx="2590800" cy="4524315"/>
          </a:xfrm>
          <a:prstGeom prst="rect">
            <a:avLst/>
          </a:prstGeom>
          <a:noFill/>
        </p:spPr>
        <p:txBody>
          <a:bodyPr wrap="square" rtlCol="0">
            <a:spAutoFit/>
          </a:bodyPr>
          <a:lstStyle/>
          <a:p>
            <a:pPr marL="342900" indent="-342900">
              <a:buFont typeface="+mj-lt"/>
              <a:buAutoNum type="arabicPeriod"/>
            </a:pPr>
            <a:r>
              <a:rPr lang="en-US" dirty="0" smtClean="0">
                <a:latin typeface="+mj-lt"/>
              </a:rPr>
              <a:t>How can we categorize our ideas?  What is the rationale?</a:t>
            </a:r>
          </a:p>
          <a:p>
            <a:pPr marL="342900" indent="-342900">
              <a:buFont typeface="+mj-lt"/>
              <a:buAutoNum type="arabicPeriod"/>
            </a:pPr>
            <a:endParaRPr lang="en-US" dirty="0" smtClean="0">
              <a:latin typeface="+mj-lt"/>
            </a:endParaRPr>
          </a:p>
          <a:p>
            <a:pPr marL="342900" indent="-342900">
              <a:buFont typeface="+mj-lt"/>
              <a:buAutoNum type="arabicPeriod"/>
            </a:pPr>
            <a:endParaRPr lang="en-US" dirty="0">
              <a:latin typeface="+mj-lt"/>
            </a:endParaRPr>
          </a:p>
          <a:p>
            <a:pPr marL="342900" indent="-342900">
              <a:buFont typeface="+mj-lt"/>
              <a:buAutoNum type="arabicPeriod"/>
            </a:pPr>
            <a:endParaRPr lang="en-US" dirty="0" smtClean="0">
              <a:latin typeface="+mj-lt"/>
            </a:endParaRPr>
          </a:p>
          <a:p>
            <a:pPr marL="342900" indent="-342900">
              <a:buFont typeface="+mj-lt"/>
              <a:buAutoNum type="arabicPeriod"/>
            </a:pPr>
            <a:endParaRPr lang="en-US" dirty="0">
              <a:latin typeface="+mj-lt"/>
            </a:endParaRPr>
          </a:p>
          <a:p>
            <a:pPr marL="342900" indent="-342900">
              <a:buFont typeface="+mj-lt"/>
              <a:buAutoNum type="arabicPeriod"/>
            </a:pPr>
            <a:endParaRPr lang="en-US" dirty="0" smtClean="0">
              <a:latin typeface="+mj-lt"/>
            </a:endParaRPr>
          </a:p>
          <a:p>
            <a:pPr marL="342900" indent="-342900">
              <a:buFont typeface="+mj-lt"/>
              <a:buAutoNum type="arabicPeriod"/>
            </a:pPr>
            <a:endParaRPr lang="en-US" dirty="0" smtClean="0">
              <a:latin typeface="+mj-lt"/>
            </a:endParaRPr>
          </a:p>
          <a:p>
            <a:pPr marL="342900" indent="-342900">
              <a:buFont typeface="+mj-lt"/>
              <a:buAutoNum type="arabicPeriod"/>
            </a:pPr>
            <a:endParaRPr lang="en-US" dirty="0" smtClean="0">
              <a:latin typeface="+mj-lt"/>
            </a:endParaRPr>
          </a:p>
          <a:p>
            <a:pPr marL="342900" indent="-342900">
              <a:buFont typeface="+mj-lt"/>
              <a:buAutoNum type="arabicPeriod"/>
            </a:pPr>
            <a:r>
              <a:rPr lang="en-US" dirty="0" smtClean="0">
                <a:latin typeface="+mj-lt"/>
              </a:rPr>
              <a:t>What questions do we have?</a:t>
            </a:r>
          </a:p>
          <a:p>
            <a:pPr marL="342900" indent="-342900">
              <a:buFont typeface="+mj-lt"/>
              <a:buAutoNum type="arabicPeriod"/>
            </a:pPr>
            <a:endParaRPr lang="en-US" dirty="0" smtClean="0">
              <a:latin typeface="+mj-lt"/>
            </a:endParaRPr>
          </a:p>
          <a:p>
            <a:pPr marL="342900" indent="-342900">
              <a:buFont typeface="+mj-lt"/>
              <a:buAutoNum type="arabicPeriod"/>
            </a:pPr>
            <a:r>
              <a:rPr lang="en-US" dirty="0" smtClean="0">
                <a:latin typeface="+mj-lt"/>
              </a:rPr>
              <a:t>Where do we go from here?</a:t>
            </a:r>
            <a:endParaRPr lang="en-US" dirty="0">
              <a:latin typeface="+mj-lt"/>
            </a:endParaRPr>
          </a:p>
        </p:txBody>
      </p:sp>
      <p:pic>
        <p:nvPicPr>
          <p:cNvPr id="1026" name="Picture 2" descr="C:\Users\ESlocum\AppData\Local\Microsoft\Windows\Temporary Internet Files\Content.IE5\0KNI2IPZ\question-mark[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06814" y="3115528"/>
            <a:ext cx="1426369" cy="15214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44887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rigin">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3.xml><?xml version="1.0" encoding="utf-8"?>
<a:theme xmlns:a="http://schemas.openxmlformats.org/drawingml/2006/main" name="2_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4.xml><?xml version="1.0" encoding="utf-8"?>
<a:theme xmlns:a="http://schemas.openxmlformats.org/drawingml/2006/main" name="3_Origin">
  <a:themeElements>
    <a:clrScheme name="Perspective">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5.xml><?xml version="1.0" encoding="utf-8"?>
<a:theme xmlns:a="http://schemas.openxmlformats.org/drawingml/2006/main" name="4_Origin">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6202</TotalTime>
  <Words>1407</Words>
  <Application>Microsoft Office PowerPoint</Application>
  <PresentationFormat>On-screen Show (4:3)</PresentationFormat>
  <Paragraphs>276</Paragraphs>
  <Slides>50</Slides>
  <Notes>44</Notes>
  <HiddenSlides>0</HiddenSlides>
  <MMClips>0</MMClips>
  <ScaleCrop>false</ScaleCrop>
  <HeadingPairs>
    <vt:vector size="6" baseType="variant">
      <vt:variant>
        <vt:lpstr>Theme</vt:lpstr>
      </vt:variant>
      <vt:variant>
        <vt:i4>5</vt:i4>
      </vt:variant>
      <vt:variant>
        <vt:lpstr>Embedded OLE Servers</vt:lpstr>
      </vt:variant>
      <vt:variant>
        <vt:i4>1</vt:i4>
      </vt:variant>
      <vt:variant>
        <vt:lpstr>Slide Titles</vt:lpstr>
      </vt:variant>
      <vt:variant>
        <vt:i4>50</vt:i4>
      </vt:variant>
    </vt:vector>
  </HeadingPairs>
  <TitlesOfParts>
    <vt:vector size="56" baseType="lpstr">
      <vt:lpstr>Office Theme</vt:lpstr>
      <vt:lpstr>1_Origin</vt:lpstr>
      <vt:lpstr>2_Origin</vt:lpstr>
      <vt:lpstr>3_Origin</vt:lpstr>
      <vt:lpstr>4_Origin</vt:lpstr>
      <vt:lpstr>Slide</vt:lpstr>
      <vt:lpstr>PowerPoint Presentation</vt:lpstr>
      <vt:lpstr>PERSONAL REFLECTION</vt:lpstr>
      <vt:lpstr>AGENDA</vt:lpstr>
      <vt:lpstr>PowerPoint Presentation</vt:lpstr>
      <vt:lpstr>Notes from the Profession</vt:lpstr>
      <vt:lpstr>Notes from the Profession</vt:lpstr>
      <vt:lpstr>Notes from the Profession</vt:lpstr>
      <vt:lpstr>Step 1:   Thinking About our Thinking</vt:lpstr>
      <vt:lpstr>Step 2:  Processing our Thinking</vt:lpstr>
      <vt:lpstr>Essential Question</vt:lpstr>
      <vt:lpstr>Perspectives</vt:lpstr>
      <vt:lpstr>“Culture, like an onion, consists of layers that can be peeled off.”</vt:lpstr>
      <vt:lpstr>PowerPoint Presentation</vt:lpstr>
      <vt:lpstr>PowerPoint Presentation</vt:lpstr>
      <vt:lpstr>PowerPoint Presentation</vt:lpstr>
      <vt:lpstr>PowerPoint Presentation</vt:lpstr>
      <vt:lpstr>PowerPoint Presentation</vt:lpstr>
      <vt:lpstr>http://www.miscositas.com/culture.html</vt:lpstr>
      <vt:lpstr>What is Interculturality?</vt:lpstr>
      <vt:lpstr>PowerPoint Presentation</vt:lpstr>
      <vt:lpstr>Intercultural Dimension</vt:lpstr>
      <vt:lpstr>5 Savoirs of Intercultural Competence</vt:lpstr>
      <vt:lpstr>PowerPoint Presentation</vt:lpstr>
      <vt:lpstr>PowerPoint Presentation</vt:lpstr>
      <vt:lpstr>Our Challenge</vt:lpstr>
      <vt:lpstr>Our Plan</vt:lpstr>
      <vt:lpstr>Integrated Performance Assessment</vt:lpstr>
      <vt:lpstr>PowerPoint Presentation</vt:lpstr>
      <vt:lpstr>PowerPoint Presentation</vt:lpstr>
      <vt:lpstr>PowerPoint Presentation</vt:lpstr>
      <vt:lpstr>Strategic Planning</vt:lpstr>
      <vt:lpstr>Strategic Planning:  Sample Essential Questions</vt:lpstr>
      <vt:lpstr>Sample Strategic Plan:</vt:lpstr>
      <vt:lpstr>Interpretive Task</vt:lpstr>
      <vt:lpstr>La comida</vt:lpstr>
      <vt:lpstr>PowerPoint Presentation</vt:lpstr>
      <vt:lpstr>PowerPoint Presentation</vt:lpstr>
      <vt:lpstr>PowerPoint Presentation</vt:lpstr>
      <vt:lpstr>http://mangerbouger.fr</vt:lpstr>
      <vt:lpstr>Haute Authorité de Santé</vt:lpstr>
      <vt:lpstr>Jigsaw</vt:lpstr>
      <vt:lpstr>PowerPoint Presentation</vt:lpstr>
      <vt:lpstr>PowerPoint Presentation</vt:lpstr>
      <vt:lpstr>PowerPoint Presentation</vt:lpstr>
      <vt:lpstr>PowerPoint Presentation</vt:lpstr>
      <vt:lpstr>Childhood Obesity</vt:lpstr>
      <vt:lpstr>We’re just getting  the conversation started!</vt:lpstr>
      <vt:lpstr>#langchat</vt:lpstr>
      <vt:lpstr>PowerPoint Presentation</vt:lpstr>
      <vt:lpstr>#SI2016</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Core 6 &amp; Intercultural Competence</dc:title>
  <dc:creator>ESlocum</dc:creator>
  <cp:lastModifiedBy>East Irondequoit</cp:lastModifiedBy>
  <cp:revision>634</cp:revision>
  <cp:lastPrinted>2016-02-28T21:21:37Z</cp:lastPrinted>
  <dcterms:created xsi:type="dcterms:W3CDTF">2016-01-22T00:50:14Z</dcterms:created>
  <dcterms:modified xsi:type="dcterms:W3CDTF">2016-03-04T15:36:44Z</dcterms:modified>
</cp:coreProperties>
</file>